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handoutMasterIdLst>
    <p:handoutMasterId r:id="rId16"/>
  </p:handoutMasterIdLst>
  <p:sldIdLst>
    <p:sldId id="289" r:id="rId5"/>
    <p:sldId id="286" r:id="rId6"/>
    <p:sldId id="281" r:id="rId7"/>
    <p:sldId id="297" r:id="rId8"/>
    <p:sldId id="291" r:id="rId9"/>
    <p:sldId id="296" r:id="rId10"/>
    <p:sldId id="298" r:id="rId11"/>
    <p:sldId id="280" r:id="rId12"/>
    <p:sldId id="299" r:id="rId13"/>
    <p:sldId id="30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13"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0A2"/>
    <a:srgbClr val="40404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8" autoAdjust="0"/>
    <p:restoredTop sz="94670"/>
  </p:normalViewPr>
  <p:slideViewPr>
    <p:cSldViewPr snapToGrid="0">
      <p:cViewPr varScale="1">
        <p:scale>
          <a:sx n="71" d="100"/>
          <a:sy n="71" d="100"/>
        </p:scale>
        <p:origin x="244" y="48"/>
      </p:cViewPr>
      <p:guideLst>
        <p:guide pos="3840"/>
        <p:guide orient="horz" pos="2160"/>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Sackey" userId="e0f68086ef5b95b9" providerId="LiveId" clId="{0568612E-EA9B-4B2A-B7DD-7C7E58A42071}"/>
    <pc:docChg chg="modSld">
      <pc:chgData name="James Sackey" userId="e0f68086ef5b95b9" providerId="LiveId" clId="{0568612E-EA9B-4B2A-B7DD-7C7E58A42071}" dt="2024-10-03T23:32:50.815" v="0" actId="20577"/>
      <pc:docMkLst>
        <pc:docMk/>
      </pc:docMkLst>
      <pc:sldChg chg="modSp mod">
        <pc:chgData name="James Sackey" userId="e0f68086ef5b95b9" providerId="LiveId" clId="{0568612E-EA9B-4B2A-B7DD-7C7E58A42071}" dt="2024-10-03T23:32:50.815" v="0" actId="20577"/>
        <pc:sldMkLst>
          <pc:docMk/>
          <pc:sldMk cId="2806945693" sldId="299"/>
        </pc:sldMkLst>
        <pc:spChg chg="mod">
          <ac:chgData name="James Sackey" userId="e0f68086ef5b95b9" providerId="LiveId" clId="{0568612E-EA9B-4B2A-B7DD-7C7E58A42071}" dt="2024-10-03T23:32:50.815" v="0" actId="20577"/>
          <ac:spMkLst>
            <pc:docMk/>
            <pc:sldMk cId="2806945693" sldId="299"/>
            <ac:spMk id="20" creationId="{53C06E93-5E4C-46CA-9FB4-1640A2DC1748}"/>
          </ac:spMkLst>
        </pc:spChg>
      </pc:sldChg>
    </pc:docChg>
  </pc:docChgLst>
  <pc:docChgLst>
    <pc:chgData name="James Sackey" userId="e0f68086ef5b95b9" providerId="LiveId" clId="{DEFF343F-9126-41BB-A5B8-C42FD222C456}"/>
    <pc:docChg chg="undo redo custSel modSld">
      <pc:chgData name="James Sackey" userId="e0f68086ef5b95b9" providerId="LiveId" clId="{DEFF343F-9126-41BB-A5B8-C42FD222C456}" dt="2024-07-18T16:59:26.903" v="800" actId="20577"/>
      <pc:docMkLst>
        <pc:docMk/>
      </pc:docMkLst>
      <pc:sldChg chg="modSp mod">
        <pc:chgData name="James Sackey" userId="e0f68086ef5b95b9" providerId="LiveId" clId="{DEFF343F-9126-41BB-A5B8-C42FD222C456}" dt="2024-07-18T13:10:40.789" v="713" actId="1038"/>
        <pc:sldMkLst>
          <pc:docMk/>
          <pc:sldMk cId="2263215859" sldId="280"/>
        </pc:sldMkLst>
        <pc:spChg chg="mod">
          <ac:chgData name="James Sackey" userId="e0f68086ef5b95b9" providerId="LiveId" clId="{DEFF343F-9126-41BB-A5B8-C42FD222C456}" dt="2024-07-18T13:10:40.789" v="713" actId="1038"/>
          <ac:spMkLst>
            <pc:docMk/>
            <pc:sldMk cId="2263215859" sldId="280"/>
            <ac:spMk id="8" creationId="{A277388B-76FD-44C4-B506-F8A157E57C65}"/>
          </ac:spMkLst>
        </pc:spChg>
      </pc:sldChg>
      <pc:sldChg chg="modSp mod">
        <pc:chgData name="James Sackey" userId="e0f68086ef5b95b9" providerId="LiveId" clId="{DEFF343F-9126-41BB-A5B8-C42FD222C456}" dt="2024-07-18T16:59:26.903" v="800" actId="20577"/>
        <pc:sldMkLst>
          <pc:docMk/>
          <pc:sldMk cId="1093556016" sldId="289"/>
        </pc:sldMkLst>
        <pc:spChg chg="mod">
          <ac:chgData name="James Sackey" userId="e0f68086ef5b95b9" providerId="LiveId" clId="{DEFF343F-9126-41BB-A5B8-C42FD222C456}" dt="2024-07-18T16:59:26.903" v="800" actId="20577"/>
          <ac:spMkLst>
            <pc:docMk/>
            <pc:sldMk cId="1093556016" sldId="289"/>
            <ac:spMk id="4" creationId="{0CA2E80D-F3EC-4A5F-8E65-56FEA206EE0F}"/>
          </ac:spMkLst>
        </pc:spChg>
      </pc:sldChg>
      <pc:sldChg chg="addSp delSp modSp mod">
        <pc:chgData name="James Sackey" userId="e0f68086ef5b95b9" providerId="LiveId" clId="{DEFF343F-9126-41BB-A5B8-C42FD222C456}" dt="2024-06-27T19:04:28.191" v="712" actId="1076"/>
        <pc:sldMkLst>
          <pc:docMk/>
          <pc:sldMk cId="3298964373" sldId="291"/>
        </pc:sldMkLst>
        <pc:spChg chg="mod">
          <ac:chgData name="James Sackey" userId="e0f68086ef5b95b9" providerId="LiveId" clId="{DEFF343F-9126-41BB-A5B8-C42FD222C456}" dt="2024-06-27T19:04:19.363" v="711" actId="1076"/>
          <ac:spMkLst>
            <pc:docMk/>
            <pc:sldMk cId="3298964373" sldId="291"/>
            <ac:spMk id="2" creationId="{95668119-9603-4701-8EEC-F2E48B808491}"/>
          </ac:spMkLst>
        </pc:spChg>
        <pc:spChg chg="add mod">
          <ac:chgData name="James Sackey" userId="e0f68086ef5b95b9" providerId="LiveId" clId="{DEFF343F-9126-41BB-A5B8-C42FD222C456}" dt="2024-06-27T19:03:50.007" v="706" actId="27636"/>
          <ac:spMkLst>
            <pc:docMk/>
            <pc:sldMk cId="3298964373" sldId="291"/>
            <ac:spMk id="4" creationId="{C51CDFEC-2A5A-3126-CCEB-0099DAB99016}"/>
          </ac:spMkLst>
        </pc:spChg>
        <pc:spChg chg="mod">
          <ac:chgData name="James Sackey" userId="e0f68086ef5b95b9" providerId="LiveId" clId="{DEFF343F-9126-41BB-A5B8-C42FD222C456}" dt="2024-06-27T19:04:09.025" v="710" actId="1076"/>
          <ac:spMkLst>
            <pc:docMk/>
            <pc:sldMk cId="3298964373" sldId="291"/>
            <ac:spMk id="6" creationId="{7F009843-AFA3-44E8-B7D5-3F39B363C92E}"/>
          </ac:spMkLst>
        </pc:spChg>
        <pc:spChg chg="add del mod">
          <ac:chgData name="James Sackey" userId="e0f68086ef5b95b9" providerId="LiveId" clId="{DEFF343F-9126-41BB-A5B8-C42FD222C456}" dt="2024-06-27T18:57:17.909" v="461" actId="478"/>
          <ac:spMkLst>
            <pc:docMk/>
            <pc:sldMk cId="3298964373" sldId="291"/>
            <ac:spMk id="7" creationId="{094CE321-F05B-703E-BEAC-F333EDAC1629}"/>
          </ac:spMkLst>
        </pc:spChg>
        <pc:spChg chg="mod">
          <ac:chgData name="James Sackey" userId="e0f68086ef5b95b9" providerId="LiveId" clId="{DEFF343F-9126-41BB-A5B8-C42FD222C456}" dt="2024-06-27T19:04:19.363" v="711" actId="1076"/>
          <ac:spMkLst>
            <pc:docMk/>
            <pc:sldMk cId="3298964373" sldId="291"/>
            <ac:spMk id="8" creationId="{FC6730AE-386B-426F-9F29-221DCC5F714D}"/>
          </ac:spMkLst>
        </pc:spChg>
        <pc:spChg chg="mod">
          <ac:chgData name="James Sackey" userId="e0f68086ef5b95b9" providerId="LiveId" clId="{DEFF343F-9126-41BB-A5B8-C42FD222C456}" dt="2024-06-27T19:04:19.363" v="711" actId="1076"/>
          <ac:spMkLst>
            <pc:docMk/>
            <pc:sldMk cId="3298964373" sldId="291"/>
            <ac:spMk id="11" creationId="{186A1D66-9F36-434B-9677-0FE61760AB97}"/>
          </ac:spMkLst>
        </pc:spChg>
        <pc:spChg chg="mod">
          <ac:chgData name="James Sackey" userId="e0f68086ef5b95b9" providerId="LiveId" clId="{DEFF343F-9126-41BB-A5B8-C42FD222C456}" dt="2024-06-27T19:04:19.363" v="711" actId="1076"/>
          <ac:spMkLst>
            <pc:docMk/>
            <pc:sldMk cId="3298964373" sldId="291"/>
            <ac:spMk id="13" creationId="{8744334E-DF9D-4600-8180-292072510183}"/>
          </ac:spMkLst>
        </pc:spChg>
        <pc:spChg chg="mod">
          <ac:chgData name="James Sackey" userId="e0f68086ef5b95b9" providerId="LiveId" clId="{DEFF343F-9126-41BB-A5B8-C42FD222C456}" dt="2024-06-27T19:04:19.363" v="711" actId="1076"/>
          <ac:spMkLst>
            <pc:docMk/>
            <pc:sldMk cId="3298964373" sldId="291"/>
            <ac:spMk id="14" creationId="{7F820741-8871-4D59-8ED1-466FEFD2AF94}"/>
          </ac:spMkLst>
        </pc:spChg>
        <pc:spChg chg="del">
          <ac:chgData name="James Sackey" userId="e0f68086ef5b95b9" providerId="LiveId" clId="{DEFF343F-9126-41BB-A5B8-C42FD222C456}" dt="2024-06-27T18:56:19.341" v="389" actId="478"/>
          <ac:spMkLst>
            <pc:docMk/>
            <pc:sldMk cId="3298964373" sldId="291"/>
            <ac:spMk id="15" creationId="{20176B60-CBE7-0844-3BFA-19D4A3D9D005}"/>
          </ac:spMkLst>
        </pc:spChg>
        <pc:spChg chg="add mod">
          <ac:chgData name="James Sackey" userId="e0f68086ef5b95b9" providerId="LiveId" clId="{DEFF343F-9126-41BB-A5B8-C42FD222C456}" dt="2024-06-27T18:56:39.764" v="407" actId="571"/>
          <ac:spMkLst>
            <pc:docMk/>
            <pc:sldMk cId="3298964373" sldId="291"/>
            <ac:spMk id="16" creationId="{EA87C835-F5C4-C334-FB4A-F453BB56DB51}"/>
          </ac:spMkLst>
        </pc:spChg>
        <pc:spChg chg="add mod">
          <ac:chgData name="James Sackey" userId="e0f68086ef5b95b9" providerId="LiveId" clId="{DEFF343F-9126-41BB-A5B8-C42FD222C456}" dt="2024-06-27T19:01:41.076" v="615" actId="14100"/>
          <ac:spMkLst>
            <pc:docMk/>
            <pc:sldMk cId="3298964373" sldId="291"/>
            <ac:spMk id="17" creationId="{03AE7086-D5A1-6F1D-862D-EADDBEC85C1A}"/>
          </ac:spMkLst>
        </pc:spChg>
        <pc:spChg chg="add mod">
          <ac:chgData name="James Sackey" userId="e0f68086ef5b95b9" providerId="LiveId" clId="{DEFF343F-9126-41BB-A5B8-C42FD222C456}" dt="2024-06-27T19:04:28.191" v="712" actId="1076"/>
          <ac:spMkLst>
            <pc:docMk/>
            <pc:sldMk cId="3298964373" sldId="291"/>
            <ac:spMk id="18" creationId="{72CB2B90-DB5C-C994-8E81-63A06BFF725E}"/>
          </ac:spMkLst>
        </pc:spChg>
        <pc:picChg chg="mod">
          <ac:chgData name="James Sackey" userId="e0f68086ef5b95b9" providerId="LiveId" clId="{DEFF343F-9126-41BB-A5B8-C42FD222C456}" dt="2024-06-27T19:04:19.363" v="711" actId="1076"/>
          <ac:picMkLst>
            <pc:docMk/>
            <pc:sldMk cId="3298964373" sldId="291"/>
            <ac:picMk id="9" creationId="{9FC370A7-FF9A-42B0-9C14-95C57A9BC6D3}"/>
          </ac:picMkLst>
        </pc:picChg>
        <pc:picChg chg="mod">
          <ac:chgData name="James Sackey" userId="e0f68086ef5b95b9" providerId="LiveId" clId="{DEFF343F-9126-41BB-A5B8-C42FD222C456}" dt="2024-06-27T19:04:19.363" v="711" actId="1076"/>
          <ac:picMkLst>
            <pc:docMk/>
            <pc:sldMk cId="3298964373" sldId="291"/>
            <ac:picMk id="10" creationId="{1630545B-ED3D-48DD-8CD5-CB200AA2D790}"/>
          </ac:picMkLst>
        </pc:picChg>
        <pc:picChg chg="mod">
          <ac:chgData name="James Sackey" userId="e0f68086ef5b95b9" providerId="LiveId" clId="{DEFF343F-9126-41BB-A5B8-C42FD222C456}" dt="2024-06-27T19:04:19.363" v="711" actId="1076"/>
          <ac:picMkLst>
            <pc:docMk/>
            <pc:sldMk cId="3298964373" sldId="291"/>
            <ac:picMk id="12" creationId="{33C53E5C-0A10-46F8-9546-AB2C675452D1}"/>
          </ac:picMkLst>
        </pc:picChg>
      </pc:sldChg>
      <pc:sldChg chg="addSp delSp modSp mod">
        <pc:chgData name="James Sackey" userId="e0f68086ef5b95b9" providerId="LiveId" clId="{DEFF343F-9126-41BB-A5B8-C42FD222C456}" dt="2024-06-27T18:50:52.832" v="388" actId="12"/>
        <pc:sldMkLst>
          <pc:docMk/>
          <pc:sldMk cId="938596580" sldId="298"/>
        </pc:sldMkLst>
        <pc:spChg chg="add mod">
          <ac:chgData name="James Sackey" userId="e0f68086ef5b95b9" providerId="LiveId" clId="{DEFF343F-9126-41BB-A5B8-C42FD222C456}" dt="2024-06-27T18:50:52.832" v="388" actId="12"/>
          <ac:spMkLst>
            <pc:docMk/>
            <pc:sldMk cId="938596580" sldId="298"/>
            <ac:spMk id="2" creationId="{EDCADBDC-1785-EF50-50D5-433F41C9F6BE}"/>
          </ac:spMkLst>
        </pc:spChg>
        <pc:spChg chg="mod">
          <ac:chgData name="James Sackey" userId="e0f68086ef5b95b9" providerId="LiveId" clId="{DEFF343F-9126-41BB-A5B8-C42FD222C456}" dt="2024-06-27T18:49:00.153" v="351" actId="20577"/>
          <ac:spMkLst>
            <pc:docMk/>
            <pc:sldMk cId="938596580" sldId="298"/>
            <ac:spMk id="4" creationId="{23C936ED-4D5A-4897-BFCD-65082B328E0D}"/>
          </ac:spMkLst>
        </pc:spChg>
        <pc:spChg chg="add del mod">
          <ac:chgData name="James Sackey" userId="e0f68086ef5b95b9" providerId="LiveId" clId="{DEFF343F-9126-41BB-A5B8-C42FD222C456}" dt="2024-06-27T18:48:41.574" v="345" actId="478"/>
          <ac:spMkLst>
            <pc:docMk/>
            <pc:sldMk cId="938596580" sldId="298"/>
            <ac:spMk id="6" creationId="{9C07AECA-CCC6-2D45-20B4-C59D39E756DB}"/>
          </ac:spMkLst>
        </pc:spChg>
        <pc:spChg chg="add mod">
          <ac:chgData name="James Sackey" userId="e0f68086ef5b95b9" providerId="LiveId" clId="{DEFF343F-9126-41BB-A5B8-C42FD222C456}" dt="2024-06-27T18:48:27.277" v="338" actId="571"/>
          <ac:spMkLst>
            <pc:docMk/>
            <pc:sldMk cId="938596580" sldId="298"/>
            <ac:spMk id="7" creationId="{88CCF53A-7103-35EC-0202-0451A6626620}"/>
          </ac:spMkLst>
        </pc:spChg>
        <pc:spChg chg="add mod">
          <ac:chgData name="James Sackey" userId="e0f68086ef5b95b9" providerId="LiveId" clId="{DEFF343F-9126-41BB-A5B8-C42FD222C456}" dt="2024-06-27T18:50:28.259" v="378" actId="1076"/>
          <ac:spMkLst>
            <pc:docMk/>
            <pc:sldMk cId="938596580" sldId="298"/>
            <ac:spMk id="8" creationId="{5673F2CB-2FA7-3E66-56C7-D94DC0466B13}"/>
          </ac:spMkLst>
        </pc:spChg>
        <pc:spChg chg="mod">
          <ac:chgData name="James Sackey" userId="e0f68086ef5b95b9" providerId="LiveId" clId="{DEFF343F-9126-41BB-A5B8-C42FD222C456}" dt="2024-06-27T17:57:56.661" v="17" actId="1076"/>
          <ac:spMkLst>
            <pc:docMk/>
            <pc:sldMk cId="938596580" sldId="298"/>
            <ac:spMk id="18" creationId="{C3A22FC4-1B49-46F9-A55E-33AACF2DEBBB}"/>
          </ac:spMkLst>
        </pc:spChg>
        <pc:spChg chg="mod">
          <ac:chgData name="James Sackey" userId="e0f68086ef5b95b9" providerId="LiveId" clId="{DEFF343F-9126-41BB-A5B8-C42FD222C456}" dt="2024-06-27T17:57:47.824" v="16" actId="14100"/>
          <ac:spMkLst>
            <pc:docMk/>
            <pc:sldMk cId="938596580" sldId="298"/>
            <ac:spMk id="20" creationId="{53C06E93-5E4C-46CA-9FB4-1640A2DC1748}"/>
          </ac:spMkLst>
        </pc:spChg>
        <pc:spChg chg="mod ord">
          <ac:chgData name="James Sackey" userId="e0f68086ef5b95b9" providerId="LiveId" clId="{DEFF343F-9126-41BB-A5B8-C42FD222C456}" dt="2024-06-27T18:50:22.904" v="377" actId="1076"/>
          <ac:spMkLst>
            <pc:docMk/>
            <pc:sldMk cId="938596580" sldId="298"/>
            <ac:spMk id="22" creationId="{882E2F92-EB16-4B55-B49A-3C6AB7B2BF30}"/>
          </ac:spMkLst>
        </pc:spChg>
        <pc:picChg chg="mod">
          <ac:chgData name="James Sackey" userId="e0f68086ef5b95b9" providerId="LiveId" clId="{DEFF343F-9126-41BB-A5B8-C42FD222C456}" dt="2024-06-27T17:57:06.305" v="6" actId="1076"/>
          <ac:picMkLst>
            <pc:docMk/>
            <pc:sldMk cId="938596580" sldId="298"/>
            <ac:picMk id="28" creationId="{3CDD98F8-113E-4FB2-A33D-039AFCD9C225}"/>
          </ac:picMkLst>
        </pc:picChg>
        <pc:picChg chg="mod">
          <ac:chgData name="James Sackey" userId="e0f68086ef5b95b9" providerId="LiveId" clId="{DEFF343F-9126-41BB-A5B8-C42FD222C456}" dt="2024-06-27T17:58:00.699" v="18" actId="1076"/>
          <ac:picMkLst>
            <pc:docMk/>
            <pc:sldMk cId="938596580" sldId="298"/>
            <ac:picMk id="30" creationId="{3CFFE792-5644-4DB8-9A25-D855F9B155E1}"/>
          </ac:picMkLst>
        </pc:picChg>
      </pc:sldChg>
      <pc:sldChg chg="modSp mod">
        <pc:chgData name="James Sackey" userId="e0f68086ef5b95b9" providerId="LiveId" clId="{DEFF343F-9126-41BB-A5B8-C42FD222C456}" dt="2024-07-18T13:14:16.836" v="795" actId="20577"/>
        <pc:sldMkLst>
          <pc:docMk/>
          <pc:sldMk cId="2806945693" sldId="299"/>
        </pc:sldMkLst>
        <pc:spChg chg="mod">
          <ac:chgData name="James Sackey" userId="e0f68086ef5b95b9" providerId="LiveId" clId="{DEFF343F-9126-41BB-A5B8-C42FD222C456}" dt="2024-07-18T13:13:05.137" v="775" actId="20577"/>
          <ac:spMkLst>
            <pc:docMk/>
            <pc:sldMk cId="2806945693" sldId="299"/>
            <ac:spMk id="4" creationId="{23C936ED-4D5A-4897-BFCD-65082B328E0D}"/>
          </ac:spMkLst>
        </pc:spChg>
        <pc:spChg chg="mod">
          <ac:chgData name="James Sackey" userId="e0f68086ef5b95b9" providerId="LiveId" clId="{DEFF343F-9126-41BB-A5B8-C42FD222C456}" dt="2024-07-18T13:14:16.836" v="795" actId="20577"/>
          <ac:spMkLst>
            <pc:docMk/>
            <pc:sldMk cId="2806945693" sldId="299"/>
            <ac:spMk id="20" creationId="{53C06E93-5E4C-46CA-9FB4-1640A2DC17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D6640C-F6A0-4351-856B-14836F234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C280B7B-2795-4857-B84E-9C600536AE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120AE1-5DBC-4417-A73B-5F29B67C532C}" type="datetimeFigureOut">
              <a:rPr lang="en-US" smtClean="0"/>
              <a:t>10/3/2024</a:t>
            </a:fld>
            <a:endParaRPr lang="en-US" dirty="0"/>
          </a:p>
        </p:txBody>
      </p:sp>
      <p:sp>
        <p:nvSpPr>
          <p:cNvPr id="4" name="Footer Placeholder 3">
            <a:extLst>
              <a:ext uri="{FF2B5EF4-FFF2-40B4-BE49-F238E27FC236}">
                <a16:creationId xmlns:a16="http://schemas.microsoft.com/office/drawing/2014/main" id="{96C3ACD6-6E00-4BE1-A684-34A6BD202E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A7F20A5-CEF2-4B11-A0A4-0F4BC0BD64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822411-A9A9-4A09-A341-69C657AB42A1}" type="slidenum">
              <a:rPr lang="en-US" smtClean="0"/>
              <a:t>‹#›</a:t>
            </a:fld>
            <a:endParaRPr lang="en-US" dirty="0"/>
          </a:p>
        </p:txBody>
      </p:sp>
    </p:spTree>
    <p:extLst>
      <p:ext uri="{BB962C8B-B14F-4D97-AF65-F5344CB8AC3E}">
        <p14:creationId xmlns:p14="http://schemas.microsoft.com/office/powerpoint/2010/main" val="655888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6A9CD-5E57-4C86-B862-09CA519924BA}" type="datetimeFigureOut">
              <a:rPr lang="en-US" smtClean="0"/>
              <a:t>10/3/2024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A004F4-F240-48F9-8AE1-486585C7F00D}" type="slidenum">
              <a:rPr lang="en-US" smtClean="0"/>
              <a:t>‹#›</a:t>
            </a:fld>
            <a:endParaRPr lang="en-US" dirty="0"/>
          </a:p>
        </p:txBody>
      </p:sp>
    </p:spTree>
    <p:extLst>
      <p:ext uri="{BB962C8B-B14F-4D97-AF65-F5344CB8AC3E}">
        <p14:creationId xmlns:p14="http://schemas.microsoft.com/office/powerpoint/2010/main" val="215488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1</a:t>
            </a:fld>
            <a:endParaRPr lang="en-US" dirty="0"/>
          </a:p>
        </p:txBody>
      </p:sp>
    </p:spTree>
    <p:extLst>
      <p:ext uri="{BB962C8B-B14F-4D97-AF65-F5344CB8AC3E}">
        <p14:creationId xmlns:p14="http://schemas.microsoft.com/office/powerpoint/2010/main" val="3140170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10</a:t>
            </a:fld>
            <a:endParaRPr lang="en-US" dirty="0"/>
          </a:p>
        </p:txBody>
      </p:sp>
    </p:spTree>
    <p:extLst>
      <p:ext uri="{BB962C8B-B14F-4D97-AF65-F5344CB8AC3E}">
        <p14:creationId xmlns:p14="http://schemas.microsoft.com/office/powerpoint/2010/main" val="142903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2</a:t>
            </a:fld>
            <a:endParaRPr lang="en-US" dirty="0"/>
          </a:p>
        </p:txBody>
      </p:sp>
    </p:spTree>
    <p:extLst>
      <p:ext uri="{BB962C8B-B14F-4D97-AF65-F5344CB8AC3E}">
        <p14:creationId xmlns:p14="http://schemas.microsoft.com/office/powerpoint/2010/main" val="5284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3</a:t>
            </a:fld>
            <a:endParaRPr lang="en-US" dirty="0"/>
          </a:p>
        </p:txBody>
      </p:sp>
    </p:spTree>
    <p:extLst>
      <p:ext uri="{BB962C8B-B14F-4D97-AF65-F5344CB8AC3E}">
        <p14:creationId xmlns:p14="http://schemas.microsoft.com/office/powerpoint/2010/main" val="2261939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4</a:t>
            </a:fld>
            <a:endParaRPr lang="en-US" dirty="0"/>
          </a:p>
        </p:txBody>
      </p:sp>
    </p:spTree>
    <p:extLst>
      <p:ext uri="{BB962C8B-B14F-4D97-AF65-F5344CB8AC3E}">
        <p14:creationId xmlns:p14="http://schemas.microsoft.com/office/powerpoint/2010/main" val="213804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5</a:t>
            </a:fld>
            <a:endParaRPr lang="en-US" dirty="0"/>
          </a:p>
        </p:txBody>
      </p:sp>
    </p:spTree>
    <p:extLst>
      <p:ext uri="{BB962C8B-B14F-4D97-AF65-F5344CB8AC3E}">
        <p14:creationId xmlns:p14="http://schemas.microsoft.com/office/powerpoint/2010/main" val="1889561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6</a:t>
            </a:fld>
            <a:endParaRPr lang="en-US" dirty="0"/>
          </a:p>
        </p:txBody>
      </p:sp>
    </p:spTree>
    <p:extLst>
      <p:ext uri="{BB962C8B-B14F-4D97-AF65-F5344CB8AC3E}">
        <p14:creationId xmlns:p14="http://schemas.microsoft.com/office/powerpoint/2010/main" val="43269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7</a:t>
            </a:fld>
            <a:endParaRPr lang="en-US" dirty="0"/>
          </a:p>
        </p:txBody>
      </p:sp>
    </p:spTree>
    <p:extLst>
      <p:ext uri="{BB962C8B-B14F-4D97-AF65-F5344CB8AC3E}">
        <p14:creationId xmlns:p14="http://schemas.microsoft.com/office/powerpoint/2010/main" val="2891329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8</a:t>
            </a:fld>
            <a:endParaRPr lang="en-US" dirty="0"/>
          </a:p>
        </p:txBody>
      </p:sp>
    </p:spTree>
    <p:extLst>
      <p:ext uri="{BB962C8B-B14F-4D97-AF65-F5344CB8AC3E}">
        <p14:creationId xmlns:p14="http://schemas.microsoft.com/office/powerpoint/2010/main" val="3762868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A004F4-F240-48F9-8AE1-486585C7F00D}" type="slidenum">
              <a:rPr lang="en-US" smtClean="0"/>
              <a:t>9</a:t>
            </a:fld>
            <a:endParaRPr lang="en-US" dirty="0"/>
          </a:p>
        </p:txBody>
      </p:sp>
    </p:spTree>
    <p:extLst>
      <p:ext uri="{BB962C8B-B14F-4D97-AF65-F5344CB8AC3E}">
        <p14:creationId xmlns:p14="http://schemas.microsoft.com/office/powerpoint/2010/main" val="1627917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7D165-49B0-44FF-A267-367F5A6EE306}"/>
              </a:ext>
            </a:extLst>
          </p:cNvPr>
          <p:cNvSpPr>
            <a:spLocks noGrp="1"/>
          </p:cNvSpPr>
          <p:nvPr>
            <p:ph type="ctrTitle"/>
          </p:nvPr>
        </p:nvSpPr>
        <p:spPr>
          <a:xfrm>
            <a:off x="1524000" y="2039514"/>
            <a:ext cx="9144000" cy="2128049"/>
          </a:xfrm>
        </p:spPr>
        <p:txBody>
          <a:bodyPr anchor="b"/>
          <a:lstStyle>
            <a:lvl1pPr algn="ctr">
              <a:lnSpc>
                <a:spcPct val="125000"/>
              </a:lnSpc>
              <a:defRPr sz="6000">
                <a:solidFill>
                  <a:schemeClr val="bg1"/>
                </a:solidFill>
              </a:defRPr>
            </a:lvl1pPr>
          </a:lstStyle>
          <a:p>
            <a:r>
              <a:rPr lang="en-US" noProof="0"/>
              <a:t>Click to edit Master title style</a:t>
            </a:r>
          </a:p>
        </p:txBody>
      </p:sp>
      <p:sp>
        <p:nvSpPr>
          <p:cNvPr id="3" name="Subtitle 2">
            <a:extLst>
              <a:ext uri="{FF2B5EF4-FFF2-40B4-BE49-F238E27FC236}">
                <a16:creationId xmlns:a16="http://schemas.microsoft.com/office/drawing/2014/main" id="{56B52800-74D6-4A78-AC9B-8E737A1A3B0D}"/>
              </a:ext>
            </a:extLst>
          </p:cNvPr>
          <p:cNvSpPr>
            <a:spLocks noGrp="1"/>
          </p:cNvSpPr>
          <p:nvPr>
            <p:ph type="subTitle" idx="1"/>
          </p:nvPr>
        </p:nvSpPr>
        <p:spPr>
          <a:xfrm>
            <a:off x="1524000" y="4221162"/>
            <a:ext cx="9144000" cy="882001"/>
          </a:xfrm>
          <a:solidFill>
            <a:schemeClr val="accent2">
              <a:alpha val="90000"/>
            </a:schemeClr>
          </a:solidFill>
        </p:spPr>
        <p:txBody>
          <a:bodyPr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500" b="1" i="1" kern="1200" spc="65" dirty="0">
                <a:solidFill>
                  <a:schemeClr val="accent1"/>
                </a:solidFill>
                <a:latin typeface="Arial"/>
                <a:ea typeface="+mn-ea"/>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8B91F7B-C4AF-4FC6-A6BE-657DEF6D5358}"/>
              </a:ext>
            </a:extLst>
          </p:cNvPr>
          <p:cNvSpPr>
            <a:spLocks noGrp="1"/>
          </p:cNvSpPr>
          <p:nvPr>
            <p:ph type="dt" sz="half" idx="10"/>
          </p:nvPr>
        </p:nvSpPr>
        <p:spPr/>
        <p:txBody>
          <a:bodyPr/>
          <a:lstStyle/>
          <a:p>
            <a:fld id="{8DA08ED5-AEFE-4443-9040-726EF6690995}" type="datetime1">
              <a:rPr lang="en-US" smtClean="0"/>
              <a:t>10/3/2024</a:t>
            </a:fld>
            <a:endParaRPr lang="en-US" dirty="0"/>
          </a:p>
        </p:txBody>
      </p:sp>
      <p:sp>
        <p:nvSpPr>
          <p:cNvPr id="5" name="Footer Placeholder 4">
            <a:extLst>
              <a:ext uri="{FF2B5EF4-FFF2-40B4-BE49-F238E27FC236}">
                <a16:creationId xmlns:a16="http://schemas.microsoft.com/office/drawing/2014/main" id="{5BED32F8-B0C7-4332-B0A5-BC19DD8C4C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0030946-D0C7-4F78-94B0-427DAA6D5CB0}"/>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218950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ictures with caption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44B7CE-2038-4CCA-AA8A-D03DE5FD956E}"/>
              </a:ext>
            </a:extLst>
          </p:cNvPr>
          <p:cNvSpPr>
            <a:spLocks noGrp="1"/>
          </p:cNvSpPr>
          <p:nvPr>
            <p:ph type="pic" idx="1"/>
          </p:nvPr>
        </p:nvSpPr>
        <p:spPr>
          <a:xfrm>
            <a:off x="0" y="0"/>
            <a:ext cx="12192000" cy="6857999"/>
          </a:xfrm>
        </p:spPr>
        <p:txBody>
          <a:bodyPr>
            <a:normAutofit/>
          </a:bodyPr>
          <a:lstStyle>
            <a:lvl1pPr marL="0" indent="0" algn="ctr">
              <a:buNone/>
              <a:defRPr sz="2000">
                <a:solidFill>
                  <a:schemeClr val="bg2">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1" name="Oval 10">
            <a:extLst>
              <a:ext uri="{FF2B5EF4-FFF2-40B4-BE49-F238E27FC236}">
                <a16:creationId xmlns:a16="http://schemas.microsoft.com/office/drawing/2014/main" id="{98AB8B54-69CD-4C57-8DBB-02A0E09851DD}"/>
              </a:ext>
            </a:extLst>
          </p:cNvPr>
          <p:cNvSpPr/>
          <p:nvPr userDrawn="1"/>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90E0AA-5363-4861-AB6B-0E4D34D74B92}"/>
              </a:ext>
            </a:extLst>
          </p:cNvPr>
          <p:cNvSpPr>
            <a:spLocks noGrp="1"/>
          </p:cNvSpPr>
          <p:nvPr>
            <p:ph type="title"/>
          </p:nvPr>
        </p:nvSpPr>
        <p:spPr>
          <a:xfrm>
            <a:off x="839788" y="417362"/>
            <a:ext cx="3932237" cy="1302111"/>
          </a:xfrm>
        </p:spPr>
        <p:txBody>
          <a:bodyPr anchor="t" anchorCtr="0"/>
          <a:lstStyle>
            <a:lvl1pPr>
              <a:defRPr sz="3200"/>
            </a:lvl1pPr>
          </a:lstStyle>
          <a:p>
            <a:r>
              <a:rPr lang="en-US" noProof="0"/>
              <a:t>Click to edit Master title style</a:t>
            </a:r>
          </a:p>
        </p:txBody>
      </p:sp>
      <p:sp>
        <p:nvSpPr>
          <p:cNvPr id="4" name="Text Placeholder 3">
            <a:extLst>
              <a:ext uri="{FF2B5EF4-FFF2-40B4-BE49-F238E27FC236}">
                <a16:creationId xmlns:a16="http://schemas.microsoft.com/office/drawing/2014/main" id="{EA79774D-36EB-4201-B1AC-922DD2E06640}"/>
              </a:ext>
            </a:extLst>
          </p:cNvPr>
          <p:cNvSpPr>
            <a:spLocks noGrp="1"/>
          </p:cNvSpPr>
          <p:nvPr>
            <p:ph type="body" sz="half" idx="2"/>
          </p:nvPr>
        </p:nvSpPr>
        <p:spPr>
          <a:xfrm>
            <a:off x="1552419" y="1887801"/>
            <a:ext cx="4057961" cy="1431234"/>
          </a:xfrm>
        </p:spPr>
        <p:txBody>
          <a:bodyPr>
            <a:normAutofit/>
          </a:bodyPr>
          <a:lstStyle>
            <a:lvl1pPr marL="0" indent="0">
              <a:buNone/>
              <a:defRPr sz="2000">
                <a:solidFill>
                  <a:schemeClr val="bg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1E234-1CB2-41A0-B40D-7E7F160CBA11}"/>
              </a:ext>
            </a:extLst>
          </p:cNvPr>
          <p:cNvSpPr>
            <a:spLocks noGrp="1"/>
          </p:cNvSpPr>
          <p:nvPr>
            <p:ph type="dt" sz="half" idx="10"/>
          </p:nvPr>
        </p:nvSpPr>
        <p:spPr/>
        <p:txBody>
          <a:bodyPr/>
          <a:lstStyle/>
          <a:p>
            <a:fld id="{8C6D634D-0427-413D-A0D0-098959D06FEF}" type="datetime1">
              <a:rPr lang="en-US" smtClean="0"/>
              <a:t>10/3/2024</a:t>
            </a:fld>
            <a:endParaRPr lang="en-US" dirty="0"/>
          </a:p>
        </p:txBody>
      </p:sp>
      <p:sp>
        <p:nvSpPr>
          <p:cNvPr id="6" name="Footer Placeholder 5">
            <a:extLst>
              <a:ext uri="{FF2B5EF4-FFF2-40B4-BE49-F238E27FC236}">
                <a16:creationId xmlns:a16="http://schemas.microsoft.com/office/drawing/2014/main" id="{99FD472E-6334-4051-B4D9-6361A819F7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2384B9-6290-4070-B7D1-A105B27F0CB0}"/>
              </a:ext>
            </a:extLst>
          </p:cNvPr>
          <p:cNvSpPr>
            <a:spLocks noGrp="1"/>
          </p:cNvSpPr>
          <p:nvPr>
            <p:ph type="sldNum" sz="quarter" idx="12"/>
          </p:nvPr>
        </p:nvSpPr>
        <p:spPr/>
        <p:txBody>
          <a:bodyPr/>
          <a:lstStyle/>
          <a:p>
            <a:fld id="{82EE24B5-652C-4DB5-B7C3-B5BBEC1280B1}" type="slidenum">
              <a:rPr lang="en-US" smtClean="0"/>
              <a:t>‹#›</a:t>
            </a:fld>
            <a:endParaRPr lang="en-US" dirty="0"/>
          </a:p>
        </p:txBody>
      </p:sp>
      <p:sp>
        <p:nvSpPr>
          <p:cNvPr id="12" name="Picture Placeholder 28">
            <a:extLst>
              <a:ext uri="{FF2B5EF4-FFF2-40B4-BE49-F238E27FC236}">
                <a16:creationId xmlns:a16="http://schemas.microsoft.com/office/drawing/2014/main" id="{2EB2F967-97B6-4CA8-B3E7-5FF7CA2BDD8C}"/>
              </a:ext>
            </a:extLst>
          </p:cNvPr>
          <p:cNvSpPr>
            <a:spLocks noGrp="1"/>
          </p:cNvSpPr>
          <p:nvPr>
            <p:ph type="pic" sz="quarter" idx="19"/>
          </p:nvPr>
        </p:nvSpPr>
        <p:spPr>
          <a:xfrm>
            <a:off x="844273" y="1883115"/>
            <a:ext cx="576000" cy="576000"/>
          </a:xfrm>
        </p:spPr>
        <p:txBody>
          <a:bodyPr>
            <a:normAutofit/>
          </a:bodyPr>
          <a:lstStyle>
            <a:lvl1pPr marL="0" indent="0" algn="ctr">
              <a:buNone/>
              <a:defRPr sz="400"/>
            </a:lvl1pPr>
          </a:lstStyle>
          <a:p>
            <a:r>
              <a:rPr lang="en-US"/>
              <a:t>Click icon to add picture</a:t>
            </a:r>
            <a:endParaRPr lang="en-US" dirty="0"/>
          </a:p>
        </p:txBody>
      </p:sp>
      <p:sp>
        <p:nvSpPr>
          <p:cNvPr id="13" name="Picture Placeholder 28">
            <a:extLst>
              <a:ext uri="{FF2B5EF4-FFF2-40B4-BE49-F238E27FC236}">
                <a16:creationId xmlns:a16="http://schemas.microsoft.com/office/drawing/2014/main" id="{5E78E133-FE09-456A-8463-9EFAC6ADE26B}"/>
              </a:ext>
            </a:extLst>
          </p:cNvPr>
          <p:cNvSpPr>
            <a:spLocks noGrp="1"/>
          </p:cNvSpPr>
          <p:nvPr>
            <p:ph type="pic" sz="quarter" idx="22"/>
          </p:nvPr>
        </p:nvSpPr>
        <p:spPr>
          <a:xfrm>
            <a:off x="844273" y="3573118"/>
            <a:ext cx="576000" cy="576000"/>
          </a:xfrm>
        </p:spPr>
        <p:txBody>
          <a:bodyPr>
            <a:normAutofit/>
          </a:bodyPr>
          <a:lstStyle>
            <a:lvl1pPr marL="0" indent="0" algn="ctr">
              <a:buNone/>
              <a:defRPr sz="400"/>
            </a:lvl1pPr>
          </a:lstStyle>
          <a:p>
            <a:r>
              <a:rPr lang="en-US"/>
              <a:t>Click icon to add picture</a:t>
            </a:r>
            <a:endParaRPr lang="en-US" dirty="0"/>
          </a:p>
        </p:txBody>
      </p:sp>
      <p:sp>
        <p:nvSpPr>
          <p:cNvPr id="14" name="Text Placeholder 3">
            <a:extLst>
              <a:ext uri="{FF2B5EF4-FFF2-40B4-BE49-F238E27FC236}">
                <a16:creationId xmlns:a16="http://schemas.microsoft.com/office/drawing/2014/main" id="{7F0C3496-EA4B-43E5-9704-968F80A8552C}"/>
              </a:ext>
            </a:extLst>
          </p:cNvPr>
          <p:cNvSpPr>
            <a:spLocks noGrp="1"/>
          </p:cNvSpPr>
          <p:nvPr>
            <p:ph type="body" sz="half" idx="23"/>
          </p:nvPr>
        </p:nvSpPr>
        <p:spPr>
          <a:xfrm>
            <a:off x="1552418" y="3575461"/>
            <a:ext cx="4057961" cy="1431234"/>
          </a:xfrm>
        </p:spPr>
        <p:txBody>
          <a:bodyPr>
            <a:normAutofit/>
          </a:bodyPr>
          <a:lstStyle>
            <a:lvl1pPr marL="0" indent="0">
              <a:buNone/>
              <a:defRPr sz="2000">
                <a:solidFill>
                  <a:schemeClr val="bg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Picture Placeholder 28">
            <a:extLst>
              <a:ext uri="{FF2B5EF4-FFF2-40B4-BE49-F238E27FC236}">
                <a16:creationId xmlns:a16="http://schemas.microsoft.com/office/drawing/2014/main" id="{13414E14-9FEB-40F8-AE6E-319637A8F1CB}"/>
              </a:ext>
            </a:extLst>
          </p:cNvPr>
          <p:cNvSpPr>
            <a:spLocks noGrp="1"/>
          </p:cNvSpPr>
          <p:nvPr>
            <p:ph type="pic" sz="quarter" idx="24"/>
          </p:nvPr>
        </p:nvSpPr>
        <p:spPr>
          <a:xfrm>
            <a:off x="844273" y="5263121"/>
            <a:ext cx="576000" cy="576000"/>
          </a:xfrm>
        </p:spPr>
        <p:txBody>
          <a:bodyPr>
            <a:normAutofit/>
          </a:bodyPr>
          <a:lstStyle>
            <a:lvl1pPr marL="0" indent="0" algn="ctr">
              <a:buNone/>
              <a:defRPr sz="400"/>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8EC97C88-8B4C-4665-845B-95CE8F237779}"/>
              </a:ext>
            </a:extLst>
          </p:cNvPr>
          <p:cNvSpPr>
            <a:spLocks noGrp="1"/>
          </p:cNvSpPr>
          <p:nvPr>
            <p:ph type="body" sz="half" idx="25"/>
          </p:nvPr>
        </p:nvSpPr>
        <p:spPr>
          <a:xfrm>
            <a:off x="1552418" y="5263122"/>
            <a:ext cx="4057961" cy="775728"/>
          </a:xfrm>
        </p:spPr>
        <p:txBody>
          <a:bodyPr>
            <a:normAutofit/>
          </a:bodyPr>
          <a:lstStyle>
            <a:lvl1pPr marL="0" indent="0">
              <a:buNone/>
              <a:defRPr sz="2000">
                <a:solidFill>
                  <a:schemeClr val="bg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48061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11141-A77D-4E0E-8CAF-4CD3B279937B}"/>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017EFDE0-5A54-402A-B0C3-6BC0BB739C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2825AD-4585-4E37-A076-3D0070C9300C}"/>
              </a:ext>
            </a:extLst>
          </p:cNvPr>
          <p:cNvSpPr>
            <a:spLocks noGrp="1"/>
          </p:cNvSpPr>
          <p:nvPr>
            <p:ph type="dt" sz="half" idx="10"/>
          </p:nvPr>
        </p:nvSpPr>
        <p:spPr/>
        <p:txBody>
          <a:bodyPr/>
          <a:lstStyle/>
          <a:p>
            <a:fld id="{0312561F-7E45-400C-8758-912CDFE9410A}" type="datetime1">
              <a:rPr lang="en-US" smtClean="0"/>
              <a:t>10/3/2024</a:t>
            </a:fld>
            <a:endParaRPr lang="en-US" dirty="0"/>
          </a:p>
        </p:txBody>
      </p:sp>
      <p:sp>
        <p:nvSpPr>
          <p:cNvPr id="5" name="Footer Placeholder 4">
            <a:extLst>
              <a:ext uri="{FF2B5EF4-FFF2-40B4-BE49-F238E27FC236}">
                <a16:creationId xmlns:a16="http://schemas.microsoft.com/office/drawing/2014/main" id="{512064AD-EDC3-4B13-8CD6-49EB60099E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890FD1E-16F6-49B1-A938-8CE601ED7AFC}"/>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332546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FA988-92AD-48D7-890A-AA0540961D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A999FA-A189-41DB-9CFC-D1356C5343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4D83DC-20E7-4B71-9794-36FC33B1BA03}"/>
              </a:ext>
            </a:extLst>
          </p:cNvPr>
          <p:cNvSpPr>
            <a:spLocks noGrp="1"/>
          </p:cNvSpPr>
          <p:nvPr>
            <p:ph type="dt" sz="half" idx="10"/>
          </p:nvPr>
        </p:nvSpPr>
        <p:spPr/>
        <p:txBody>
          <a:bodyPr/>
          <a:lstStyle/>
          <a:p>
            <a:fld id="{85E24BC7-4CDB-41D7-81AF-9CE8473FF4B8}" type="datetime1">
              <a:rPr lang="en-US" smtClean="0"/>
              <a:t>10/3/2024</a:t>
            </a:fld>
            <a:endParaRPr lang="en-US" dirty="0"/>
          </a:p>
        </p:txBody>
      </p:sp>
      <p:sp>
        <p:nvSpPr>
          <p:cNvPr id="5" name="Footer Placeholder 4">
            <a:extLst>
              <a:ext uri="{FF2B5EF4-FFF2-40B4-BE49-F238E27FC236}">
                <a16:creationId xmlns:a16="http://schemas.microsoft.com/office/drawing/2014/main" id="{44E7D103-1290-4592-B37C-19C9C9DBEA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955B1B-4A5C-42C7-99A5-B8217736F178}"/>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193320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E60EB58-EF7E-435A-8B07-B5BCF3AF119F}"/>
              </a:ext>
            </a:extLst>
          </p:cNvPr>
          <p:cNvSpPr>
            <a:spLocks noGrp="1"/>
          </p:cNvSpPr>
          <p:nvPr>
            <p:ph type="sldNum" sz="quarter" idx="12"/>
          </p:nvPr>
        </p:nvSpPr>
        <p:spPr/>
        <p:txBody>
          <a:bodyPr/>
          <a:lstStyle/>
          <a:p>
            <a:fld id="{82EE24B5-652C-4DB5-B7C3-B5BBEC1280B1}" type="slidenum">
              <a:rPr lang="en-US" smtClean="0"/>
              <a:t>‹#›</a:t>
            </a:fld>
            <a:endParaRPr lang="en-US" dirty="0"/>
          </a:p>
        </p:txBody>
      </p:sp>
      <p:sp>
        <p:nvSpPr>
          <p:cNvPr id="2" name="Title 1">
            <a:extLst>
              <a:ext uri="{FF2B5EF4-FFF2-40B4-BE49-F238E27FC236}">
                <a16:creationId xmlns:a16="http://schemas.microsoft.com/office/drawing/2014/main" id="{E7F76098-6FA1-470A-BEF4-E4B0AC75E8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47ABC-6745-43B6-8A64-6E191BD65CA2}"/>
              </a:ext>
            </a:extLst>
          </p:cNvPr>
          <p:cNvSpPr>
            <a:spLocks noGrp="1"/>
          </p:cNvSpPr>
          <p:nvPr>
            <p:ph sz="half" idx="1"/>
          </p:nvPr>
        </p:nvSpPr>
        <p:spPr>
          <a:xfrm>
            <a:off x="838200" y="1825625"/>
            <a:ext cx="51816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E4387105-2538-4216-9A7E-445FA092F9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F57DE0-C032-4FCC-9006-09C2C328A665}"/>
              </a:ext>
            </a:extLst>
          </p:cNvPr>
          <p:cNvSpPr>
            <a:spLocks noGrp="1"/>
          </p:cNvSpPr>
          <p:nvPr>
            <p:ph type="dt" sz="half" idx="10"/>
          </p:nvPr>
        </p:nvSpPr>
        <p:spPr/>
        <p:txBody>
          <a:bodyPr/>
          <a:lstStyle/>
          <a:p>
            <a:fld id="{397CD216-73DE-4B96-8E1B-BB64D86142BB}" type="datetime1">
              <a:rPr lang="en-US" smtClean="0"/>
              <a:t>10/3/2024</a:t>
            </a:fld>
            <a:endParaRPr lang="en-US" dirty="0"/>
          </a:p>
        </p:txBody>
      </p:sp>
      <p:sp>
        <p:nvSpPr>
          <p:cNvPr id="6" name="Footer Placeholder 5">
            <a:extLst>
              <a:ext uri="{FF2B5EF4-FFF2-40B4-BE49-F238E27FC236}">
                <a16:creationId xmlns:a16="http://schemas.microsoft.com/office/drawing/2014/main" id="{90C776CB-2819-4488-9012-A6EA22079A47}"/>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2503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43C73-1D0F-45F9-A7E4-E9D24EAFDE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B88E76-F6AB-4621-A9A6-20A81C5A3F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313FB9-6D6C-4F61-9E7A-76E686D06C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93A737-E48B-4909-BE04-F55B581032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F9958C-DB5F-444E-ACE8-73F5E0CA67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D097D1-3052-4C1F-B573-CA25FFF6CCB5}"/>
              </a:ext>
            </a:extLst>
          </p:cNvPr>
          <p:cNvSpPr>
            <a:spLocks noGrp="1"/>
          </p:cNvSpPr>
          <p:nvPr>
            <p:ph type="dt" sz="half" idx="10"/>
          </p:nvPr>
        </p:nvSpPr>
        <p:spPr/>
        <p:txBody>
          <a:bodyPr/>
          <a:lstStyle/>
          <a:p>
            <a:fld id="{C6A5CD8C-7FEF-4E71-8EB9-D3BA6E2E3E9E}" type="datetime1">
              <a:rPr lang="en-US" smtClean="0"/>
              <a:t>10/3/2024</a:t>
            </a:fld>
            <a:endParaRPr lang="en-US" dirty="0"/>
          </a:p>
        </p:txBody>
      </p:sp>
      <p:sp>
        <p:nvSpPr>
          <p:cNvPr id="8" name="Footer Placeholder 7">
            <a:extLst>
              <a:ext uri="{FF2B5EF4-FFF2-40B4-BE49-F238E27FC236}">
                <a16:creationId xmlns:a16="http://schemas.microsoft.com/office/drawing/2014/main" id="{F2607AC3-2220-4DDA-A22A-C404538FE48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FD8DEB3-F122-4B42-9E12-F61189B878B2}"/>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403276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9EF5-3FD9-4423-A9E8-B67B4E902E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0D7191-31B4-440E-A4E9-F412FA55824C}"/>
              </a:ext>
            </a:extLst>
          </p:cNvPr>
          <p:cNvSpPr>
            <a:spLocks noGrp="1"/>
          </p:cNvSpPr>
          <p:nvPr>
            <p:ph type="dt" sz="half" idx="10"/>
          </p:nvPr>
        </p:nvSpPr>
        <p:spPr/>
        <p:txBody>
          <a:bodyPr/>
          <a:lstStyle/>
          <a:p>
            <a:fld id="{4BE4379E-9B58-41EA-B928-5B1C8436A60E}" type="datetime1">
              <a:rPr lang="en-US" smtClean="0"/>
              <a:t>10/3/2024</a:t>
            </a:fld>
            <a:endParaRPr lang="en-US" dirty="0"/>
          </a:p>
        </p:txBody>
      </p:sp>
      <p:sp>
        <p:nvSpPr>
          <p:cNvPr id="4" name="Footer Placeholder 3">
            <a:extLst>
              <a:ext uri="{FF2B5EF4-FFF2-40B4-BE49-F238E27FC236}">
                <a16:creationId xmlns:a16="http://schemas.microsoft.com/office/drawing/2014/main" id="{8EC85CB6-0880-4BF0-8E98-291E70C713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E4A5E74-F26F-4C7A-BED1-6EE66C0B3A54}"/>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369190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55C546-684A-45B9-8890-66DC55DF7D06}"/>
              </a:ext>
            </a:extLst>
          </p:cNvPr>
          <p:cNvSpPr>
            <a:spLocks noGrp="1"/>
          </p:cNvSpPr>
          <p:nvPr>
            <p:ph type="dt" sz="half" idx="10"/>
          </p:nvPr>
        </p:nvSpPr>
        <p:spPr/>
        <p:txBody>
          <a:bodyPr/>
          <a:lstStyle/>
          <a:p>
            <a:fld id="{40B0A371-51FE-4D99-BD87-6A650FCE519D}" type="datetime1">
              <a:rPr lang="en-US" smtClean="0"/>
              <a:t>10/3/2024</a:t>
            </a:fld>
            <a:endParaRPr lang="en-US" dirty="0"/>
          </a:p>
        </p:txBody>
      </p:sp>
      <p:sp>
        <p:nvSpPr>
          <p:cNvPr id="3" name="Footer Placeholder 2">
            <a:extLst>
              <a:ext uri="{FF2B5EF4-FFF2-40B4-BE49-F238E27FC236}">
                <a16:creationId xmlns:a16="http://schemas.microsoft.com/office/drawing/2014/main" id="{4543EBDF-D696-42F7-B962-56F5FEE120C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789D77E-1675-4F9D-9113-B274CB0E87FA}"/>
              </a:ext>
            </a:extLst>
          </p:cNvPr>
          <p:cNvSpPr>
            <a:spLocks noGrp="1"/>
          </p:cNvSpPr>
          <p:nvPr>
            <p:ph type="sldNum" sz="quarter" idx="12"/>
          </p:nvPr>
        </p:nvSpPr>
        <p:spPr/>
        <p:txBody>
          <a:bodyPr/>
          <a:lstStyle/>
          <a:p>
            <a:fld id="{82EE24B5-652C-4DB5-B7C3-B5BBEC1280B1}" type="slidenum">
              <a:rPr lang="en-US" noProof="0" smtClean="0"/>
              <a:t>‹#›</a:t>
            </a:fld>
            <a:endParaRPr lang="en-US" noProof="0"/>
          </a:p>
        </p:txBody>
      </p:sp>
    </p:spTree>
    <p:extLst>
      <p:ext uri="{BB962C8B-B14F-4D97-AF65-F5344CB8AC3E}">
        <p14:creationId xmlns:p14="http://schemas.microsoft.com/office/powerpoint/2010/main" val="27460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E9C90-06AB-49B5-9970-F5791DE93A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FB0071-932D-4CA0-92FB-A6E75AC855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C8D9F5-8B70-4BDD-9CB5-BBF87CF55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89DE91-7A80-4682-9D32-2CD41DEFB7B2}"/>
              </a:ext>
            </a:extLst>
          </p:cNvPr>
          <p:cNvSpPr>
            <a:spLocks noGrp="1"/>
          </p:cNvSpPr>
          <p:nvPr>
            <p:ph type="dt" sz="half" idx="10"/>
          </p:nvPr>
        </p:nvSpPr>
        <p:spPr/>
        <p:txBody>
          <a:bodyPr/>
          <a:lstStyle/>
          <a:p>
            <a:fld id="{5FCF8CFF-A1C0-4B6C-AA8D-BE72CB14468D}" type="datetime1">
              <a:rPr lang="en-US" smtClean="0"/>
              <a:t>10/3/2024</a:t>
            </a:fld>
            <a:endParaRPr lang="en-US" dirty="0"/>
          </a:p>
        </p:txBody>
      </p:sp>
      <p:sp>
        <p:nvSpPr>
          <p:cNvPr id="6" name="Footer Placeholder 5">
            <a:extLst>
              <a:ext uri="{FF2B5EF4-FFF2-40B4-BE49-F238E27FC236}">
                <a16:creationId xmlns:a16="http://schemas.microsoft.com/office/drawing/2014/main" id="{7B9E2482-2E7D-4868-95A7-4A55B40FECE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F4E84CF-C3E5-4475-84C7-21CBAC064B74}"/>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296262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0E0AA-5363-4861-AB6B-0E4D34D74B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44B7CE-2038-4CCA-AA8A-D03DE5FD95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A79774D-36EB-4201-B1AC-922DD2E06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1E234-1CB2-41A0-B40D-7E7F160CBA11}"/>
              </a:ext>
            </a:extLst>
          </p:cNvPr>
          <p:cNvSpPr>
            <a:spLocks noGrp="1"/>
          </p:cNvSpPr>
          <p:nvPr>
            <p:ph type="dt" sz="half" idx="10"/>
          </p:nvPr>
        </p:nvSpPr>
        <p:spPr/>
        <p:txBody>
          <a:bodyPr/>
          <a:lstStyle/>
          <a:p>
            <a:fld id="{8C6D634D-0427-413D-A0D0-098959D06FEF}" type="datetime1">
              <a:rPr lang="en-US" smtClean="0"/>
              <a:t>10/3/2024</a:t>
            </a:fld>
            <a:endParaRPr lang="en-US" dirty="0"/>
          </a:p>
        </p:txBody>
      </p:sp>
      <p:sp>
        <p:nvSpPr>
          <p:cNvPr id="6" name="Footer Placeholder 5">
            <a:extLst>
              <a:ext uri="{FF2B5EF4-FFF2-40B4-BE49-F238E27FC236}">
                <a16:creationId xmlns:a16="http://schemas.microsoft.com/office/drawing/2014/main" id="{99FD472E-6334-4051-B4D9-6361A819F7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2384B9-6290-4070-B7D1-A105B27F0CB0}"/>
              </a:ext>
            </a:extLst>
          </p:cNvPr>
          <p:cNvSpPr>
            <a:spLocks noGrp="1"/>
          </p:cNvSpPr>
          <p:nvPr>
            <p:ph type="sldNum" sz="quarter" idx="12"/>
          </p:nvPr>
        </p:nvSpPr>
        <p:spPr/>
        <p:txBody>
          <a:bodyPr/>
          <a:lstStyle/>
          <a:p>
            <a:fld id="{82EE24B5-652C-4DB5-B7C3-B5BBEC1280B1}" type="slidenum">
              <a:rPr lang="en-US" smtClean="0"/>
              <a:t>‹#›</a:t>
            </a:fld>
            <a:endParaRPr lang="en-US" dirty="0"/>
          </a:p>
        </p:txBody>
      </p:sp>
    </p:spTree>
    <p:extLst>
      <p:ext uri="{BB962C8B-B14F-4D97-AF65-F5344CB8AC3E}">
        <p14:creationId xmlns:p14="http://schemas.microsoft.com/office/powerpoint/2010/main" val="2367443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CEC732-0DE2-456B-92A1-84321C9BDC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DA816A5B-B156-4DC3-B18E-14F3E59A64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DB0252E-67CD-4B33-849F-7B1449CF27D0}"/>
              </a:ext>
            </a:extLst>
          </p:cNvPr>
          <p:cNvSpPr>
            <a:spLocks noGrp="1"/>
          </p:cNvSpPr>
          <p:nvPr>
            <p:ph type="dt" sz="half" idx="2"/>
          </p:nvPr>
        </p:nvSpPr>
        <p:spPr>
          <a:xfrm>
            <a:off x="838200" y="617490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591E0-5367-4F2F-9C30-2087D79A846D}" type="datetime1">
              <a:rPr lang="en-US" noProof="0" smtClean="0"/>
              <a:t>10/3/2024</a:t>
            </a:fld>
            <a:endParaRPr lang="en-US" noProof="0" dirty="0"/>
          </a:p>
        </p:txBody>
      </p:sp>
      <p:sp>
        <p:nvSpPr>
          <p:cNvPr id="5" name="Footer Placeholder 4">
            <a:extLst>
              <a:ext uri="{FF2B5EF4-FFF2-40B4-BE49-F238E27FC236}">
                <a16:creationId xmlns:a16="http://schemas.microsoft.com/office/drawing/2014/main" id="{DC620AD2-E3F8-48CB-8B72-B0945DF5348A}"/>
              </a:ext>
            </a:extLst>
          </p:cNvPr>
          <p:cNvSpPr>
            <a:spLocks noGrp="1"/>
          </p:cNvSpPr>
          <p:nvPr>
            <p:ph type="ftr" sz="quarter" idx="3"/>
          </p:nvPr>
        </p:nvSpPr>
        <p:spPr>
          <a:xfrm>
            <a:off x="4038600" y="617490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10" name="Oval 9">
            <a:extLst>
              <a:ext uri="{FF2B5EF4-FFF2-40B4-BE49-F238E27FC236}">
                <a16:creationId xmlns:a16="http://schemas.microsoft.com/office/drawing/2014/main" id="{5A5F3BCF-F6FD-4DFF-B0B4-9892C9389344}"/>
              </a:ext>
            </a:extLst>
          </p:cNvPr>
          <p:cNvSpPr/>
          <p:nvPr userDrawn="1"/>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D15DEFFD-817B-43EC-86F0-34DEA2BA5EEB}"/>
              </a:ext>
            </a:extLst>
          </p:cNvPr>
          <p:cNvSpPr>
            <a:spLocks noGrp="1"/>
          </p:cNvSpPr>
          <p:nvPr>
            <p:ph type="sldNum" sz="quarter" idx="4"/>
          </p:nvPr>
        </p:nvSpPr>
        <p:spPr>
          <a:xfrm>
            <a:off x="11468844" y="6174902"/>
            <a:ext cx="357116" cy="365125"/>
          </a:xfrm>
          <a:prstGeom prst="rect">
            <a:avLst/>
          </a:prstGeom>
        </p:spPr>
        <p:txBody>
          <a:bodyPr vert="horz" lIns="91440" tIns="45720" rIns="91440" bIns="45720" rtlCol="0" anchor="ctr"/>
          <a:lstStyle>
            <a:lvl1pPr algn="r">
              <a:defRPr sz="1000" i="1">
                <a:solidFill>
                  <a:schemeClr val="tx2">
                    <a:alpha val="70000"/>
                  </a:schemeClr>
                </a:solidFill>
              </a:defRPr>
            </a:lvl1pPr>
          </a:lstStyle>
          <a:p>
            <a:fld id="{82EE24B5-652C-4DB5-B7C3-B5BBEC1280B1}" type="slidenum">
              <a:rPr lang="en-US" noProof="0" smtClean="0"/>
              <a:pPr/>
              <a:t>‹#›</a:t>
            </a:fld>
            <a:endParaRPr lang="en-US" noProof="0" dirty="0"/>
          </a:p>
        </p:txBody>
      </p:sp>
    </p:spTree>
    <p:extLst>
      <p:ext uri="{BB962C8B-B14F-4D97-AF65-F5344CB8AC3E}">
        <p14:creationId xmlns:p14="http://schemas.microsoft.com/office/powerpoint/2010/main" val="3664101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Lst>
  <p:hf hdr="0" ftr="0" dt="0"/>
  <p:txStyles>
    <p:titleStyle>
      <a:lvl1pPr algn="l" defTabSz="914400" rtl="0" eaLnBrk="1" latinLnBrk="0" hangingPunct="1">
        <a:lnSpc>
          <a:spcPct val="90000"/>
        </a:lnSpc>
        <a:spcBef>
          <a:spcPct val="0"/>
        </a:spcBef>
        <a:buNone/>
        <a:defRPr sz="3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descr="People with documents">
            <a:extLst>
              <a:ext uri="{FF2B5EF4-FFF2-40B4-BE49-F238E27FC236}">
                <a16:creationId xmlns:a16="http://schemas.microsoft.com/office/drawing/2014/main" id="{0CA2E80D-F3EC-4A5F-8E65-56FEA206EE0F}"/>
              </a:ext>
            </a:extLst>
          </p:cNvPr>
          <p:cNvSpPr/>
          <p:nvPr/>
        </p:nvSpPr>
        <p:spPr>
          <a:xfrm>
            <a:off x="11505" y="0"/>
            <a:ext cx="1218946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89000"/>
            </a:schemeClr>
          </a:solidFill>
        </p:spPr>
        <p:txBody>
          <a:bodyPr wrap="square" lIns="0" tIns="0" rIns="0" bIns="0" rtlCol="0"/>
          <a:lstStyle/>
          <a:p>
            <a:endParaRPr lang="en-US" dirty="0"/>
          </a:p>
        </p:txBody>
      </p:sp>
      <p:sp>
        <p:nvSpPr>
          <p:cNvPr id="2" name="Title 1">
            <a:extLst>
              <a:ext uri="{FF2B5EF4-FFF2-40B4-BE49-F238E27FC236}">
                <a16:creationId xmlns:a16="http://schemas.microsoft.com/office/drawing/2014/main" id="{AFB6C91D-4B22-49F1-9A0B-ABEB9E1F5A26}"/>
              </a:ext>
            </a:extLst>
          </p:cNvPr>
          <p:cNvSpPr>
            <a:spLocks noGrp="1"/>
          </p:cNvSpPr>
          <p:nvPr>
            <p:ph type="ctrTitle"/>
          </p:nvPr>
        </p:nvSpPr>
        <p:spPr>
          <a:xfrm>
            <a:off x="1524000" y="2008518"/>
            <a:ext cx="9144000" cy="2128049"/>
          </a:xfrm>
        </p:spPr>
        <p:txBody>
          <a:bodyPr>
            <a:normAutofit fontScale="90000"/>
          </a:bodyPr>
          <a:lstStyle/>
          <a:p>
            <a:pPr>
              <a:lnSpc>
                <a:spcPct val="125000"/>
              </a:lnSpc>
            </a:pPr>
            <a:r>
              <a:rPr lang="en-US" sz="5000" dirty="0">
                <a:solidFill>
                  <a:schemeClr val="bg1"/>
                </a:solidFill>
                <a:latin typeface="Gill Sans MT" panose="020B0502020104020203" pitchFamily="34" charset="0"/>
              </a:rPr>
              <a:t>How to Market Your </a:t>
            </a:r>
            <a:br>
              <a:rPr lang="en-US" sz="5000" dirty="0">
                <a:solidFill>
                  <a:schemeClr val="bg1"/>
                </a:solidFill>
                <a:latin typeface="Gill Sans MT" panose="020B0502020104020203" pitchFamily="34" charset="0"/>
              </a:rPr>
            </a:br>
            <a:r>
              <a:rPr lang="en-US" sz="5000" dirty="0">
                <a:solidFill>
                  <a:schemeClr val="bg1"/>
                </a:solidFill>
                <a:latin typeface="Gill Sans MT" panose="020B0502020104020203" pitchFamily="34" charset="0"/>
              </a:rPr>
              <a:t>Financial Services Firm</a:t>
            </a:r>
            <a:br>
              <a:rPr lang="en-US" sz="5000" dirty="0">
                <a:solidFill>
                  <a:schemeClr val="bg1"/>
                </a:solidFill>
                <a:latin typeface="Gill Sans MT" panose="020B0502020104020203" pitchFamily="34" charset="0"/>
              </a:rPr>
            </a:br>
            <a:r>
              <a:rPr lang="en-US" sz="5000" dirty="0">
                <a:solidFill>
                  <a:schemeClr val="bg1"/>
                </a:solidFill>
                <a:latin typeface="Gill Sans MT" panose="020B0502020104020203" pitchFamily="34" charset="0"/>
              </a:rPr>
              <a:t>Content &amp; Collaboration</a:t>
            </a:r>
          </a:p>
        </p:txBody>
      </p:sp>
      <p:sp>
        <p:nvSpPr>
          <p:cNvPr id="3" name="Subtitle 2">
            <a:extLst>
              <a:ext uri="{FF2B5EF4-FFF2-40B4-BE49-F238E27FC236}">
                <a16:creationId xmlns:a16="http://schemas.microsoft.com/office/drawing/2014/main" id="{2F8CF06A-B594-4BA2-8B1E-D649096D742F}"/>
              </a:ext>
            </a:extLst>
          </p:cNvPr>
          <p:cNvSpPr>
            <a:spLocks noGrp="1"/>
          </p:cNvSpPr>
          <p:nvPr>
            <p:ph type="subTitle" idx="1"/>
          </p:nvPr>
        </p:nvSpPr>
        <p:spPr>
          <a:xfrm>
            <a:off x="4152000" y="4221162"/>
            <a:ext cx="3888000" cy="882001"/>
          </a:xfrm>
          <a:solidFill>
            <a:schemeClr val="accent2">
              <a:alpha val="90000"/>
            </a:schemeClr>
          </a:solidFill>
        </p:spPr>
        <p:txBody>
          <a:bodyPr anchor="ctr" anchorCtr="0">
            <a:normAutofit/>
          </a:bodyPr>
          <a:lstStyle/>
          <a:p>
            <a:r>
              <a:rPr lang="en-US" sz="1800" b="1" i="1" spc="65" dirty="0">
                <a:solidFill>
                  <a:schemeClr val="accent1"/>
                </a:solidFill>
                <a:latin typeface="Arial"/>
                <a:cs typeface="Arial"/>
              </a:rPr>
              <a:t>Brought to you by </a:t>
            </a:r>
          </a:p>
          <a:p>
            <a:r>
              <a:rPr lang="en-US" sz="1800" b="1" i="1" spc="65" dirty="0">
                <a:solidFill>
                  <a:schemeClr val="accent1"/>
                </a:solidFill>
                <a:latin typeface="Arial"/>
                <a:cs typeface="Arial"/>
              </a:rPr>
              <a:t>James Sackey Marketing</a:t>
            </a:r>
          </a:p>
        </p:txBody>
      </p:sp>
      <p:sp>
        <p:nvSpPr>
          <p:cNvPr id="6" name="object 7" descr="Beige rectangle">
            <a:extLst>
              <a:ext uri="{FF2B5EF4-FFF2-40B4-BE49-F238E27FC236}">
                <a16:creationId xmlns:a16="http://schemas.microsoft.com/office/drawing/2014/main" id="{B36975AA-C62E-46BE-9382-E2CF56FDF817}"/>
              </a:ext>
            </a:extLst>
          </p:cNvPr>
          <p:cNvSpPr/>
          <p:nvPr/>
        </p:nvSpPr>
        <p:spPr>
          <a:xfrm>
            <a:off x="3108000" y="3229869"/>
            <a:ext cx="5976000" cy="0"/>
          </a:xfrm>
          <a:custGeom>
            <a:avLst/>
            <a:gdLst/>
            <a:ahLst/>
            <a:cxnLst/>
            <a:rect l="l" t="t" r="r" b="b"/>
            <a:pathLst>
              <a:path w="3935729">
                <a:moveTo>
                  <a:pt x="0" y="0"/>
                </a:moveTo>
                <a:lnTo>
                  <a:pt x="3935349" y="0"/>
                </a:lnTo>
              </a:path>
            </a:pathLst>
          </a:custGeom>
          <a:ln w="54863">
            <a:solidFill>
              <a:schemeClr val="accent1"/>
            </a:solidFill>
          </a:ln>
        </p:spPr>
        <p:txBody>
          <a:bodyPr wrap="square" lIns="0" tIns="0" rIns="0" bIns="0" rtlCol="0"/>
          <a:lstStyle/>
          <a:p>
            <a:endParaRPr lang="en-US" dirty="0"/>
          </a:p>
        </p:txBody>
      </p:sp>
    </p:spTree>
    <p:extLst>
      <p:ext uri="{BB962C8B-B14F-4D97-AF65-F5344CB8AC3E}">
        <p14:creationId xmlns:p14="http://schemas.microsoft.com/office/powerpoint/2010/main" val="1093556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descr="Beige rectangle">
            <a:extLst>
              <a:ext uri="{FF2B5EF4-FFF2-40B4-BE49-F238E27FC236}">
                <a16:creationId xmlns:a16="http://schemas.microsoft.com/office/drawing/2014/main" id="{C6CF32E2-A869-4259-A659-5EEE6BDA3B59}"/>
              </a:ext>
            </a:extLst>
          </p:cNvPr>
          <p:cNvSpPr/>
          <p:nvPr/>
        </p:nvSpPr>
        <p:spPr>
          <a:xfrm>
            <a:off x="579775" y="472492"/>
            <a:ext cx="4051368" cy="5913017"/>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14" name="Oval 13" descr="Beige oval">
            <a:extLst>
              <a:ext uri="{FF2B5EF4-FFF2-40B4-BE49-F238E27FC236}">
                <a16:creationId xmlns:a16="http://schemas.microsoft.com/office/drawing/2014/main" id="{B8809DE3-0F1D-442A-8935-B40AD580864B}"/>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bject 6" descr="Blue rectangle">
            <a:extLst>
              <a:ext uri="{FF2B5EF4-FFF2-40B4-BE49-F238E27FC236}">
                <a16:creationId xmlns:a16="http://schemas.microsoft.com/office/drawing/2014/main" id="{882E2F92-EB16-4B55-B49A-3C6AB7B2BF30}"/>
              </a:ext>
            </a:extLst>
          </p:cNvPr>
          <p:cNvSpPr/>
          <p:nvPr/>
        </p:nvSpPr>
        <p:spPr>
          <a:xfrm>
            <a:off x="911225" y="836613"/>
            <a:ext cx="9290610"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3" name="Title 2">
            <a:extLst>
              <a:ext uri="{FF2B5EF4-FFF2-40B4-BE49-F238E27FC236}">
                <a16:creationId xmlns:a16="http://schemas.microsoft.com/office/drawing/2014/main" id="{302303BC-9A39-470F-8733-A268BC16B299}"/>
              </a:ext>
            </a:extLst>
          </p:cNvPr>
          <p:cNvSpPr>
            <a:spLocks noGrp="1"/>
          </p:cNvSpPr>
          <p:nvPr>
            <p:ph type="title"/>
          </p:nvPr>
        </p:nvSpPr>
        <p:spPr>
          <a:xfrm>
            <a:off x="1379723" y="1900048"/>
            <a:ext cx="5935477" cy="646604"/>
          </a:xfrm>
        </p:spPr>
        <p:txBody>
          <a:bodyPr>
            <a:normAutofit/>
          </a:bodyPr>
          <a:lstStyle/>
          <a:p>
            <a:r>
              <a:rPr lang="en-US" sz="3000" dirty="0">
                <a:solidFill>
                  <a:schemeClr val="bg1"/>
                </a:solidFill>
              </a:rPr>
              <a:t>Next Steps</a:t>
            </a:r>
          </a:p>
        </p:txBody>
      </p:sp>
      <p:sp>
        <p:nvSpPr>
          <p:cNvPr id="4" name="Text Placeholder 3">
            <a:extLst>
              <a:ext uri="{FF2B5EF4-FFF2-40B4-BE49-F238E27FC236}">
                <a16:creationId xmlns:a16="http://schemas.microsoft.com/office/drawing/2014/main" id="{23C936ED-4D5A-4897-BFCD-65082B328E0D}"/>
              </a:ext>
            </a:extLst>
          </p:cNvPr>
          <p:cNvSpPr>
            <a:spLocks noGrp="1"/>
          </p:cNvSpPr>
          <p:nvPr>
            <p:ph type="body" sz="half" idx="2"/>
          </p:nvPr>
        </p:nvSpPr>
        <p:spPr>
          <a:xfrm>
            <a:off x="2072476" y="2875186"/>
            <a:ext cx="6318489" cy="1431234"/>
          </a:xfrm>
        </p:spPr>
        <p:txBody>
          <a:bodyPr>
            <a:normAutofit fontScale="92500" lnSpcReduction="10000"/>
          </a:bodyPr>
          <a:lstStyle/>
          <a:p>
            <a:r>
              <a:rPr lang="en-US" b="1" dirty="0"/>
              <a:t>Engage Me:</a:t>
            </a:r>
          </a:p>
          <a:p>
            <a:r>
              <a:rPr lang="en-US" b="1" dirty="0"/>
              <a:t>Meet 1 on 1</a:t>
            </a:r>
          </a:p>
          <a:p>
            <a:r>
              <a:rPr lang="en-US" b="1" dirty="0"/>
              <a:t>Explore options</a:t>
            </a:r>
          </a:p>
          <a:p>
            <a:r>
              <a:rPr lang="en-US" b="1" dirty="0"/>
              <a:t>Plan and Execute</a:t>
            </a:r>
          </a:p>
        </p:txBody>
      </p:sp>
      <p:sp>
        <p:nvSpPr>
          <p:cNvPr id="5" name="Slide Number Placeholder 4">
            <a:extLst>
              <a:ext uri="{FF2B5EF4-FFF2-40B4-BE49-F238E27FC236}">
                <a16:creationId xmlns:a16="http://schemas.microsoft.com/office/drawing/2014/main" id="{77C2D5CA-E2DA-4224-B2BC-C872D2EF6596}"/>
              </a:ext>
            </a:extLst>
          </p:cNvPr>
          <p:cNvSpPr>
            <a:spLocks noGrp="1"/>
          </p:cNvSpPr>
          <p:nvPr>
            <p:ph type="sldNum" sz="quarter" idx="12"/>
          </p:nvPr>
        </p:nvSpPr>
        <p:spPr/>
        <p:txBody>
          <a:bodyPr/>
          <a:lstStyle/>
          <a:p>
            <a:fld id="{82EE24B5-652C-4DB5-B7C3-B5BBEC1280B1}" type="slidenum">
              <a:rPr lang="en-US" smtClean="0"/>
              <a:t>10</a:t>
            </a:fld>
            <a:endParaRPr lang="en-US" dirty="0"/>
          </a:p>
        </p:txBody>
      </p:sp>
      <p:pic>
        <p:nvPicPr>
          <p:cNvPr id="28" name="Picture Placeholder 27" descr="Check icon">
            <a:extLst>
              <a:ext uri="{FF2B5EF4-FFF2-40B4-BE49-F238E27FC236}">
                <a16:creationId xmlns:a16="http://schemas.microsoft.com/office/drawing/2014/main" id="{3CDD98F8-113E-4FB2-A33D-039AFCD9C225}"/>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a:stretch>
            <a:fillRect/>
          </a:stretch>
        </p:blipFill>
        <p:spPr>
          <a:xfrm>
            <a:off x="1339726" y="2708434"/>
            <a:ext cx="720000" cy="720000"/>
          </a:xfrm>
        </p:spPr>
      </p:pic>
      <p:sp>
        <p:nvSpPr>
          <p:cNvPr id="15" name="object 27" descr="Beige rectangle">
            <a:extLst>
              <a:ext uri="{FF2B5EF4-FFF2-40B4-BE49-F238E27FC236}">
                <a16:creationId xmlns:a16="http://schemas.microsoft.com/office/drawing/2014/main" id="{C5B67D68-F2A3-48A2-B2A0-C9DF8BA55D80}"/>
              </a:ext>
            </a:extLst>
          </p:cNvPr>
          <p:cNvSpPr/>
          <p:nvPr/>
        </p:nvSpPr>
        <p:spPr>
          <a:xfrm flipV="1">
            <a:off x="1473385" y="2395266"/>
            <a:ext cx="403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
        <p:nvSpPr>
          <p:cNvPr id="13" name="Text Placeholder 3">
            <a:extLst>
              <a:ext uri="{FF2B5EF4-FFF2-40B4-BE49-F238E27FC236}">
                <a16:creationId xmlns:a16="http://schemas.microsoft.com/office/drawing/2014/main" id="{8C6D8C60-0A77-8A68-559D-FF8CC1EE83F6}"/>
              </a:ext>
            </a:extLst>
          </p:cNvPr>
          <p:cNvSpPr txBox="1">
            <a:spLocks/>
          </p:cNvSpPr>
          <p:nvPr/>
        </p:nvSpPr>
        <p:spPr>
          <a:xfrm>
            <a:off x="5864125" y="2828991"/>
            <a:ext cx="4255399" cy="143123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2">
                    <a:lumMod val="20000"/>
                    <a:lumOff val="8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b="1" dirty="0"/>
              <a:t>Sackeyjames@gmail.com</a:t>
            </a:r>
          </a:p>
          <a:p>
            <a:endParaRPr lang="en-US" b="1" dirty="0"/>
          </a:p>
          <a:p>
            <a:r>
              <a:rPr lang="en-US" b="1" dirty="0"/>
              <a:t>Visit my website</a:t>
            </a:r>
          </a:p>
          <a:p>
            <a:r>
              <a:rPr lang="en-US" b="1" dirty="0"/>
              <a:t>jamessackey.marketing</a:t>
            </a:r>
          </a:p>
        </p:txBody>
      </p:sp>
    </p:spTree>
    <p:extLst>
      <p:ext uri="{BB962C8B-B14F-4D97-AF65-F5344CB8AC3E}">
        <p14:creationId xmlns:p14="http://schemas.microsoft.com/office/powerpoint/2010/main" val="1064360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descr="Beige rectangle">
            <a:extLst>
              <a:ext uri="{FF2B5EF4-FFF2-40B4-BE49-F238E27FC236}">
                <a16:creationId xmlns:a16="http://schemas.microsoft.com/office/drawing/2014/main" id="{DCF29767-6635-4A46-AB77-672CC90C6FBE}"/>
              </a:ext>
            </a:extLst>
          </p:cNvPr>
          <p:cNvSpPr/>
          <p:nvPr/>
        </p:nvSpPr>
        <p:spPr>
          <a:xfrm>
            <a:off x="8181340" y="1359001"/>
            <a:ext cx="4010660" cy="4194074"/>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6" name="object 6" descr="Blue rectangle">
            <a:extLst>
              <a:ext uri="{FF2B5EF4-FFF2-40B4-BE49-F238E27FC236}">
                <a16:creationId xmlns:a16="http://schemas.microsoft.com/office/drawing/2014/main" id="{9FABC344-E043-45BE-8588-06C658DBCE70}"/>
              </a:ext>
            </a:extLst>
          </p:cNvPr>
          <p:cNvSpPr/>
          <p:nvPr/>
        </p:nvSpPr>
        <p:spPr>
          <a:xfrm>
            <a:off x="5502275" y="1692008"/>
            <a:ext cx="6689725" cy="352806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2" name="Title 1">
            <a:extLst>
              <a:ext uri="{FF2B5EF4-FFF2-40B4-BE49-F238E27FC236}">
                <a16:creationId xmlns:a16="http://schemas.microsoft.com/office/drawing/2014/main" id="{345C5720-51D4-4632-91CD-936B8AB96750}"/>
              </a:ext>
            </a:extLst>
          </p:cNvPr>
          <p:cNvSpPr>
            <a:spLocks noGrp="1"/>
          </p:cNvSpPr>
          <p:nvPr>
            <p:ph type="title"/>
          </p:nvPr>
        </p:nvSpPr>
        <p:spPr>
          <a:xfrm>
            <a:off x="6207698" y="2331086"/>
            <a:ext cx="5165558" cy="833856"/>
          </a:xfrm>
        </p:spPr>
        <p:txBody>
          <a:bodyPr/>
          <a:lstStyle/>
          <a:p>
            <a:r>
              <a:rPr lang="en-US" dirty="0">
                <a:solidFill>
                  <a:schemeClr val="bg1"/>
                </a:solidFill>
              </a:rPr>
              <a:t>CONTENT</a:t>
            </a:r>
            <a:endParaRPr lang="en-US" dirty="0">
              <a:latin typeface="Gill Sans MT" panose="020B0502020104020203" pitchFamily="34" charset="0"/>
            </a:endParaRPr>
          </a:p>
        </p:txBody>
      </p:sp>
      <p:sp>
        <p:nvSpPr>
          <p:cNvPr id="3" name="Slide Number Placeholder 2">
            <a:extLst>
              <a:ext uri="{FF2B5EF4-FFF2-40B4-BE49-F238E27FC236}">
                <a16:creationId xmlns:a16="http://schemas.microsoft.com/office/drawing/2014/main" id="{24D506CC-0185-443E-82C7-1600C21D6E91}"/>
              </a:ext>
            </a:extLst>
          </p:cNvPr>
          <p:cNvSpPr>
            <a:spLocks noGrp="1"/>
          </p:cNvSpPr>
          <p:nvPr>
            <p:ph type="sldNum" sz="quarter" idx="12"/>
          </p:nvPr>
        </p:nvSpPr>
        <p:spPr/>
        <p:txBody>
          <a:bodyPr/>
          <a:lstStyle/>
          <a:p>
            <a:fld id="{82EE24B5-652C-4DB5-B7C3-B5BBEC1280B1}" type="slidenum">
              <a:rPr lang="en-US" smtClean="0"/>
              <a:t>2</a:t>
            </a:fld>
            <a:endParaRPr lang="en-US" dirty="0"/>
          </a:p>
        </p:txBody>
      </p:sp>
      <p:sp>
        <p:nvSpPr>
          <p:cNvPr id="7" name="object 9" descr="Beige rectangle">
            <a:extLst>
              <a:ext uri="{FF2B5EF4-FFF2-40B4-BE49-F238E27FC236}">
                <a16:creationId xmlns:a16="http://schemas.microsoft.com/office/drawing/2014/main" id="{02C6628C-972C-4717-AAF3-D882B30F6658}"/>
              </a:ext>
            </a:extLst>
          </p:cNvPr>
          <p:cNvSpPr/>
          <p:nvPr/>
        </p:nvSpPr>
        <p:spPr>
          <a:xfrm>
            <a:off x="6313932" y="3035554"/>
            <a:ext cx="2988000" cy="0"/>
          </a:xfrm>
          <a:custGeom>
            <a:avLst/>
            <a:gdLst/>
            <a:ahLst/>
            <a:cxnLst/>
            <a:rect l="l" t="t" r="r" b="b"/>
            <a:pathLst>
              <a:path w="2642870">
                <a:moveTo>
                  <a:pt x="0" y="0"/>
                </a:moveTo>
                <a:lnTo>
                  <a:pt x="2642616" y="0"/>
                </a:lnTo>
              </a:path>
            </a:pathLst>
          </a:custGeom>
          <a:ln w="54863">
            <a:solidFill>
              <a:schemeClr val="accent1"/>
            </a:solidFill>
          </a:ln>
        </p:spPr>
        <p:txBody>
          <a:bodyPr wrap="square" lIns="0" tIns="0" rIns="0" bIns="0" rtlCol="0"/>
          <a:lstStyle/>
          <a:p>
            <a:endParaRPr lang="en-US" dirty="0"/>
          </a:p>
        </p:txBody>
      </p:sp>
      <p:sp>
        <p:nvSpPr>
          <p:cNvPr id="9" name="Content Placeholder 3">
            <a:extLst>
              <a:ext uri="{FF2B5EF4-FFF2-40B4-BE49-F238E27FC236}">
                <a16:creationId xmlns:a16="http://schemas.microsoft.com/office/drawing/2014/main" id="{E7A818AB-B120-41D5-88A6-933AB9CAAE68}"/>
              </a:ext>
            </a:extLst>
          </p:cNvPr>
          <p:cNvSpPr txBox="1">
            <a:spLocks/>
          </p:cNvSpPr>
          <p:nvPr/>
        </p:nvSpPr>
        <p:spPr>
          <a:xfrm>
            <a:off x="6188242" y="3217631"/>
            <a:ext cx="5181600" cy="160337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i="1" spc="-25" dirty="0">
                <a:solidFill>
                  <a:schemeClr val="bg2">
                    <a:lumMod val="20000"/>
                    <a:lumOff val="80000"/>
                  </a:schemeClr>
                </a:solidFill>
                <a:latin typeface="Arial"/>
                <a:cs typeface="Arial"/>
              </a:rPr>
              <a:t>Live and digital events</a:t>
            </a:r>
          </a:p>
          <a:p>
            <a:pPr marL="0" indent="0">
              <a:buNone/>
            </a:pPr>
            <a:endParaRPr lang="en-US" sz="1800" i="1" spc="-25" dirty="0">
              <a:solidFill>
                <a:schemeClr val="bg2">
                  <a:lumMod val="20000"/>
                  <a:lumOff val="80000"/>
                </a:schemeClr>
              </a:solidFill>
              <a:latin typeface="Arial"/>
              <a:cs typeface="Arial"/>
            </a:endParaRPr>
          </a:p>
          <a:p>
            <a:pPr marL="0" indent="0">
              <a:buNone/>
            </a:pPr>
            <a:r>
              <a:rPr lang="en-US" sz="1800" i="1" spc="-25" dirty="0">
                <a:solidFill>
                  <a:schemeClr val="bg2">
                    <a:lumMod val="20000"/>
                    <a:lumOff val="80000"/>
                  </a:schemeClr>
                </a:solidFill>
                <a:latin typeface="Arial"/>
                <a:cs typeface="Arial"/>
              </a:rPr>
              <a:t>Communications</a:t>
            </a:r>
          </a:p>
          <a:p>
            <a:pPr marL="0" indent="0">
              <a:buNone/>
            </a:pPr>
            <a:endParaRPr lang="en-US" sz="1800" i="1" spc="-25" dirty="0">
              <a:solidFill>
                <a:schemeClr val="bg2">
                  <a:lumMod val="20000"/>
                  <a:lumOff val="80000"/>
                </a:schemeClr>
              </a:solidFill>
              <a:latin typeface="Arial"/>
              <a:cs typeface="Arial"/>
            </a:endParaRPr>
          </a:p>
          <a:p>
            <a:pPr marL="0" indent="0">
              <a:buNone/>
            </a:pPr>
            <a:r>
              <a:rPr lang="en-US" sz="1800" i="1" spc="-25" dirty="0">
                <a:solidFill>
                  <a:schemeClr val="bg2">
                    <a:lumMod val="20000"/>
                    <a:lumOff val="80000"/>
                  </a:schemeClr>
                </a:solidFill>
                <a:latin typeface="Arial"/>
                <a:cs typeface="Arial"/>
              </a:rPr>
              <a:t>Educational/Informational</a:t>
            </a:r>
          </a:p>
        </p:txBody>
      </p:sp>
      <p:sp>
        <p:nvSpPr>
          <p:cNvPr id="8" name="TextBox 7">
            <a:extLst>
              <a:ext uri="{FF2B5EF4-FFF2-40B4-BE49-F238E27FC236}">
                <a16:creationId xmlns:a16="http://schemas.microsoft.com/office/drawing/2014/main" id="{4B22FEE9-16F2-51A9-8AE5-86FCEDEB3F8E}"/>
              </a:ext>
            </a:extLst>
          </p:cNvPr>
          <p:cNvSpPr txBox="1"/>
          <p:nvPr/>
        </p:nvSpPr>
        <p:spPr>
          <a:xfrm>
            <a:off x="1030941" y="627529"/>
            <a:ext cx="5282991" cy="1169551"/>
          </a:xfrm>
          <a:prstGeom prst="rect">
            <a:avLst/>
          </a:prstGeom>
          <a:noFill/>
        </p:spPr>
        <p:txBody>
          <a:bodyPr wrap="square" rtlCol="0">
            <a:spAutoFit/>
          </a:bodyPr>
          <a:lstStyle/>
          <a:p>
            <a:r>
              <a:rPr lang="en-US" sz="7000" dirty="0">
                <a:latin typeface="+mj-lt"/>
              </a:rPr>
              <a:t>Section 1</a:t>
            </a:r>
          </a:p>
        </p:txBody>
      </p:sp>
    </p:spTree>
    <p:extLst>
      <p:ext uri="{BB962C8B-B14F-4D97-AF65-F5344CB8AC3E}">
        <p14:creationId xmlns:p14="http://schemas.microsoft.com/office/powerpoint/2010/main" val="1793949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descr="Beige rectangle">
            <a:extLst>
              <a:ext uri="{FF2B5EF4-FFF2-40B4-BE49-F238E27FC236}">
                <a16:creationId xmlns:a16="http://schemas.microsoft.com/office/drawing/2014/main" id="{C6CF32E2-A869-4259-A659-5EEE6BDA3B59}"/>
              </a:ext>
            </a:extLst>
          </p:cNvPr>
          <p:cNvSpPr/>
          <p:nvPr/>
        </p:nvSpPr>
        <p:spPr>
          <a:xfrm>
            <a:off x="579775" y="472492"/>
            <a:ext cx="4051368" cy="5913017"/>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14" name="Oval 13" descr="Beige oval">
            <a:extLst>
              <a:ext uri="{FF2B5EF4-FFF2-40B4-BE49-F238E27FC236}">
                <a16:creationId xmlns:a16="http://schemas.microsoft.com/office/drawing/2014/main" id="{B8809DE3-0F1D-442A-8935-B40AD580864B}"/>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bject 6" descr="Blue rectangle">
            <a:extLst>
              <a:ext uri="{FF2B5EF4-FFF2-40B4-BE49-F238E27FC236}">
                <a16:creationId xmlns:a16="http://schemas.microsoft.com/office/drawing/2014/main" id="{882E2F92-EB16-4B55-B49A-3C6AB7B2BF30}"/>
              </a:ext>
            </a:extLst>
          </p:cNvPr>
          <p:cNvSpPr/>
          <p:nvPr/>
        </p:nvSpPr>
        <p:spPr>
          <a:xfrm>
            <a:off x="911225" y="836613"/>
            <a:ext cx="9290610"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3" name="Title 2">
            <a:extLst>
              <a:ext uri="{FF2B5EF4-FFF2-40B4-BE49-F238E27FC236}">
                <a16:creationId xmlns:a16="http://schemas.microsoft.com/office/drawing/2014/main" id="{302303BC-9A39-470F-8733-A268BC16B299}"/>
              </a:ext>
            </a:extLst>
          </p:cNvPr>
          <p:cNvSpPr>
            <a:spLocks noGrp="1"/>
          </p:cNvSpPr>
          <p:nvPr>
            <p:ph type="title"/>
          </p:nvPr>
        </p:nvSpPr>
        <p:spPr>
          <a:xfrm>
            <a:off x="1379723" y="1900048"/>
            <a:ext cx="4770591" cy="646604"/>
          </a:xfrm>
        </p:spPr>
        <p:txBody>
          <a:bodyPr>
            <a:normAutofit/>
          </a:bodyPr>
          <a:lstStyle/>
          <a:p>
            <a:r>
              <a:rPr lang="en-US" sz="3000" dirty="0">
                <a:solidFill>
                  <a:schemeClr val="bg1"/>
                </a:solidFill>
              </a:rPr>
              <a:t>Newsletter/Email</a:t>
            </a:r>
          </a:p>
        </p:txBody>
      </p:sp>
      <p:sp>
        <p:nvSpPr>
          <p:cNvPr id="4" name="Text Placeholder 3">
            <a:extLst>
              <a:ext uri="{FF2B5EF4-FFF2-40B4-BE49-F238E27FC236}">
                <a16:creationId xmlns:a16="http://schemas.microsoft.com/office/drawing/2014/main" id="{23C936ED-4D5A-4897-BFCD-65082B328E0D}"/>
              </a:ext>
            </a:extLst>
          </p:cNvPr>
          <p:cNvSpPr>
            <a:spLocks noGrp="1"/>
          </p:cNvSpPr>
          <p:nvPr>
            <p:ph type="body" sz="half" idx="2"/>
          </p:nvPr>
        </p:nvSpPr>
        <p:spPr>
          <a:xfrm>
            <a:off x="2072476" y="2875186"/>
            <a:ext cx="6318489" cy="1431234"/>
          </a:xfrm>
        </p:spPr>
        <p:txBody>
          <a:bodyPr/>
          <a:lstStyle/>
          <a:p>
            <a:r>
              <a:rPr lang="en-US" b="1" dirty="0"/>
              <a:t>Importance – regular engagement with clients and prospects</a:t>
            </a:r>
          </a:p>
        </p:txBody>
      </p:sp>
      <p:sp>
        <p:nvSpPr>
          <p:cNvPr id="5" name="Slide Number Placeholder 4">
            <a:extLst>
              <a:ext uri="{FF2B5EF4-FFF2-40B4-BE49-F238E27FC236}">
                <a16:creationId xmlns:a16="http://schemas.microsoft.com/office/drawing/2014/main" id="{77C2D5CA-E2DA-4224-B2BC-C872D2EF6596}"/>
              </a:ext>
            </a:extLst>
          </p:cNvPr>
          <p:cNvSpPr>
            <a:spLocks noGrp="1"/>
          </p:cNvSpPr>
          <p:nvPr>
            <p:ph type="sldNum" sz="quarter" idx="12"/>
          </p:nvPr>
        </p:nvSpPr>
        <p:spPr/>
        <p:txBody>
          <a:bodyPr/>
          <a:lstStyle/>
          <a:p>
            <a:fld id="{82EE24B5-652C-4DB5-B7C3-B5BBEC1280B1}" type="slidenum">
              <a:rPr lang="en-US" smtClean="0"/>
              <a:t>3</a:t>
            </a:fld>
            <a:endParaRPr lang="en-US" dirty="0"/>
          </a:p>
        </p:txBody>
      </p:sp>
      <p:pic>
        <p:nvPicPr>
          <p:cNvPr id="28" name="Picture Placeholder 27" descr="Check icon">
            <a:extLst>
              <a:ext uri="{FF2B5EF4-FFF2-40B4-BE49-F238E27FC236}">
                <a16:creationId xmlns:a16="http://schemas.microsoft.com/office/drawing/2014/main" id="{3CDD98F8-113E-4FB2-A33D-039AFCD9C225}"/>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a:stretch>
            <a:fillRect/>
          </a:stretch>
        </p:blipFill>
        <p:spPr>
          <a:xfrm>
            <a:off x="1339726" y="2708434"/>
            <a:ext cx="720000" cy="720000"/>
          </a:xfrm>
        </p:spPr>
      </p:pic>
      <p:pic>
        <p:nvPicPr>
          <p:cNvPr id="30" name="Picture Placeholder 29" descr="Check icon">
            <a:extLst>
              <a:ext uri="{FF2B5EF4-FFF2-40B4-BE49-F238E27FC236}">
                <a16:creationId xmlns:a16="http://schemas.microsoft.com/office/drawing/2014/main" id="{3CFFE792-5644-4DB8-9A25-D855F9B155E1}"/>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a:stretch>
            <a:fillRect/>
          </a:stretch>
        </p:blipFill>
        <p:spPr>
          <a:xfrm>
            <a:off x="1339726" y="3483770"/>
            <a:ext cx="720000" cy="719999"/>
          </a:xfrm>
        </p:spPr>
      </p:pic>
      <p:sp>
        <p:nvSpPr>
          <p:cNvPr id="18" name="Text Placeholder 17">
            <a:extLst>
              <a:ext uri="{FF2B5EF4-FFF2-40B4-BE49-F238E27FC236}">
                <a16:creationId xmlns:a16="http://schemas.microsoft.com/office/drawing/2014/main" id="{C3A22FC4-1B49-46F9-A55E-33AACF2DEBBB}"/>
              </a:ext>
            </a:extLst>
          </p:cNvPr>
          <p:cNvSpPr>
            <a:spLocks noGrp="1"/>
          </p:cNvSpPr>
          <p:nvPr>
            <p:ph type="body" sz="half" idx="23"/>
          </p:nvPr>
        </p:nvSpPr>
        <p:spPr>
          <a:xfrm>
            <a:off x="2072475" y="3638054"/>
            <a:ext cx="6596396" cy="472239"/>
          </a:xfrm>
        </p:spPr>
        <p:txBody>
          <a:bodyPr>
            <a:noAutofit/>
          </a:bodyPr>
          <a:lstStyle/>
          <a:p>
            <a:r>
              <a:rPr lang="en-US" b="1" dirty="0"/>
              <a:t>Content Ideas – industry updates, company news, educational articles</a:t>
            </a:r>
          </a:p>
        </p:txBody>
      </p:sp>
      <p:pic>
        <p:nvPicPr>
          <p:cNvPr id="32" name="Picture Placeholder 31" descr="Check icon">
            <a:extLst>
              <a:ext uri="{FF2B5EF4-FFF2-40B4-BE49-F238E27FC236}">
                <a16:creationId xmlns:a16="http://schemas.microsoft.com/office/drawing/2014/main" id="{A80E0D18-9ED0-4449-BE73-35CBF01D1A4D}"/>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a:stretch>
            <a:fillRect/>
          </a:stretch>
        </p:blipFill>
        <p:spPr>
          <a:xfrm>
            <a:off x="1339726" y="4259105"/>
            <a:ext cx="720000" cy="719999"/>
          </a:xfrm>
        </p:spPr>
      </p:pic>
      <p:sp>
        <p:nvSpPr>
          <p:cNvPr id="20" name="Text Placeholder 19">
            <a:extLst>
              <a:ext uri="{FF2B5EF4-FFF2-40B4-BE49-F238E27FC236}">
                <a16:creationId xmlns:a16="http://schemas.microsoft.com/office/drawing/2014/main" id="{53C06E93-5E4C-46CA-9FB4-1640A2DC1748}"/>
              </a:ext>
            </a:extLst>
          </p:cNvPr>
          <p:cNvSpPr>
            <a:spLocks noGrp="1"/>
          </p:cNvSpPr>
          <p:nvPr>
            <p:ph type="body" sz="half" idx="25"/>
          </p:nvPr>
        </p:nvSpPr>
        <p:spPr>
          <a:xfrm>
            <a:off x="2072475" y="4433825"/>
            <a:ext cx="6596396" cy="402241"/>
          </a:xfrm>
        </p:spPr>
        <p:txBody>
          <a:bodyPr>
            <a:noAutofit/>
          </a:bodyPr>
          <a:lstStyle/>
          <a:p>
            <a:r>
              <a:rPr lang="en-US" b="1" dirty="0"/>
              <a:t>Best Practices– personalization, clear call-to-action (CTA), consistent schedule</a:t>
            </a:r>
          </a:p>
        </p:txBody>
      </p:sp>
      <p:sp>
        <p:nvSpPr>
          <p:cNvPr id="15" name="object 27" descr="Beige rectangle">
            <a:extLst>
              <a:ext uri="{FF2B5EF4-FFF2-40B4-BE49-F238E27FC236}">
                <a16:creationId xmlns:a16="http://schemas.microsoft.com/office/drawing/2014/main" id="{C5B67D68-F2A3-48A2-B2A0-C9DF8BA55D80}"/>
              </a:ext>
            </a:extLst>
          </p:cNvPr>
          <p:cNvSpPr/>
          <p:nvPr/>
        </p:nvSpPr>
        <p:spPr>
          <a:xfrm flipV="1">
            <a:off x="1473385" y="2395266"/>
            <a:ext cx="403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Tree>
    <p:extLst>
      <p:ext uri="{BB962C8B-B14F-4D97-AF65-F5344CB8AC3E}">
        <p14:creationId xmlns:p14="http://schemas.microsoft.com/office/powerpoint/2010/main" val="2824039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descr="Beige rectangle">
            <a:extLst>
              <a:ext uri="{FF2B5EF4-FFF2-40B4-BE49-F238E27FC236}">
                <a16:creationId xmlns:a16="http://schemas.microsoft.com/office/drawing/2014/main" id="{C6CF32E2-A869-4259-A659-5EEE6BDA3B59}"/>
              </a:ext>
            </a:extLst>
          </p:cNvPr>
          <p:cNvSpPr/>
          <p:nvPr/>
        </p:nvSpPr>
        <p:spPr>
          <a:xfrm>
            <a:off x="579775" y="472492"/>
            <a:ext cx="4051368" cy="5913017"/>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14" name="Oval 13" descr="Beige oval">
            <a:extLst>
              <a:ext uri="{FF2B5EF4-FFF2-40B4-BE49-F238E27FC236}">
                <a16:creationId xmlns:a16="http://schemas.microsoft.com/office/drawing/2014/main" id="{B8809DE3-0F1D-442A-8935-B40AD580864B}"/>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bject 6" descr="Blue rectangle">
            <a:extLst>
              <a:ext uri="{FF2B5EF4-FFF2-40B4-BE49-F238E27FC236}">
                <a16:creationId xmlns:a16="http://schemas.microsoft.com/office/drawing/2014/main" id="{882E2F92-EB16-4B55-B49A-3C6AB7B2BF30}"/>
              </a:ext>
            </a:extLst>
          </p:cNvPr>
          <p:cNvSpPr/>
          <p:nvPr/>
        </p:nvSpPr>
        <p:spPr>
          <a:xfrm>
            <a:off x="911225" y="836613"/>
            <a:ext cx="9290610"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3" name="Title 2">
            <a:extLst>
              <a:ext uri="{FF2B5EF4-FFF2-40B4-BE49-F238E27FC236}">
                <a16:creationId xmlns:a16="http://schemas.microsoft.com/office/drawing/2014/main" id="{302303BC-9A39-470F-8733-A268BC16B299}"/>
              </a:ext>
            </a:extLst>
          </p:cNvPr>
          <p:cNvSpPr>
            <a:spLocks noGrp="1"/>
          </p:cNvSpPr>
          <p:nvPr>
            <p:ph type="title"/>
          </p:nvPr>
        </p:nvSpPr>
        <p:spPr>
          <a:xfrm>
            <a:off x="1379723" y="1900048"/>
            <a:ext cx="4770591" cy="646604"/>
          </a:xfrm>
        </p:spPr>
        <p:txBody>
          <a:bodyPr>
            <a:normAutofit/>
          </a:bodyPr>
          <a:lstStyle/>
          <a:p>
            <a:r>
              <a:rPr lang="en-US" sz="3000" dirty="0">
                <a:solidFill>
                  <a:schemeClr val="bg1"/>
                </a:solidFill>
              </a:rPr>
              <a:t>Resource Page</a:t>
            </a:r>
          </a:p>
        </p:txBody>
      </p:sp>
      <p:sp>
        <p:nvSpPr>
          <p:cNvPr id="4" name="Text Placeholder 3">
            <a:extLst>
              <a:ext uri="{FF2B5EF4-FFF2-40B4-BE49-F238E27FC236}">
                <a16:creationId xmlns:a16="http://schemas.microsoft.com/office/drawing/2014/main" id="{23C936ED-4D5A-4897-BFCD-65082B328E0D}"/>
              </a:ext>
            </a:extLst>
          </p:cNvPr>
          <p:cNvSpPr>
            <a:spLocks noGrp="1"/>
          </p:cNvSpPr>
          <p:nvPr>
            <p:ph type="body" sz="half" idx="2"/>
          </p:nvPr>
        </p:nvSpPr>
        <p:spPr>
          <a:xfrm>
            <a:off x="2072476" y="2875186"/>
            <a:ext cx="6318489" cy="1431234"/>
          </a:xfrm>
        </p:spPr>
        <p:txBody>
          <a:bodyPr/>
          <a:lstStyle/>
          <a:p>
            <a:r>
              <a:rPr lang="en-US" b="1" dirty="0"/>
              <a:t>Purpose – central hub for valuable resources</a:t>
            </a:r>
          </a:p>
        </p:txBody>
      </p:sp>
      <p:sp>
        <p:nvSpPr>
          <p:cNvPr id="5" name="Slide Number Placeholder 4">
            <a:extLst>
              <a:ext uri="{FF2B5EF4-FFF2-40B4-BE49-F238E27FC236}">
                <a16:creationId xmlns:a16="http://schemas.microsoft.com/office/drawing/2014/main" id="{77C2D5CA-E2DA-4224-B2BC-C872D2EF6596}"/>
              </a:ext>
            </a:extLst>
          </p:cNvPr>
          <p:cNvSpPr>
            <a:spLocks noGrp="1"/>
          </p:cNvSpPr>
          <p:nvPr>
            <p:ph type="sldNum" sz="quarter" idx="12"/>
          </p:nvPr>
        </p:nvSpPr>
        <p:spPr/>
        <p:txBody>
          <a:bodyPr/>
          <a:lstStyle/>
          <a:p>
            <a:fld id="{82EE24B5-652C-4DB5-B7C3-B5BBEC1280B1}" type="slidenum">
              <a:rPr lang="en-US" smtClean="0"/>
              <a:t>4</a:t>
            </a:fld>
            <a:endParaRPr lang="en-US" dirty="0"/>
          </a:p>
        </p:txBody>
      </p:sp>
      <p:pic>
        <p:nvPicPr>
          <p:cNvPr id="28" name="Picture Placeholder 27" descr="Check icon">
            <a:extLst>
              <a:ext uri="{FF2B5EF4-FFF2-40B4-BE49-F238E27FC236}">
                <a16:creationId xmlns:a16="http://schemas.microsoft.com/office/drawing/2014/main" id="{3CDD98F8-113E-4FB2-A33D-039AFCD9C225}"/>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a:stretch>
            <a:fillRect/>
          </a:stretch>
        </p:blipFill>
        <p:spPr>
          <a:xfrm>
            <a:off x="1339726" y="2708434"/>
            <a:ext cx="720000" cy="720000"/>
          </a:xfrm>
        </p:spPr>
      </p:pic>
      <p:pic>
        <p:nvPicPr>
          <p:cNvPr id="30" name="Picture Placeholder 29" descr="Check icon">
            <a:extLst>
              <a:ext uri="{FF2B5EF4-FFF2-40B4-BE49-F238E27FC236}">
                <a16:creationId xmlns:a16="http://schemas.microsoft.com/office/drawing/2014/main" id="{3CFFE792-5644-4DB8-9A25-D855F9B155E1}"/>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a:stretch>
            <a:fillRect/>
          </a:stretch>
        </p:blipFill>
        <p:spPr>
          <a:xfrm>
            <a:off x="1339726" y="3483770"/>
            <a:ext cx="720000" cy="719999"/>
          </a:xfrm>
        </p:spPr>
      </p:pic>
      <p:sp>
        <p:nvSpPr>
          <p:cNvPr id="18" name="Text Placeholder 17">
            <a:extLst>
              <a:ext uri="{FF2B5EF4-FFF2-40B4-BE49-F238E27FC236}">
                <a16:creationId xmlns:a16="http://schemas.microsoft.com/office/drawing/2014/main" id="{C3A22FC4-1B49-46F9-A55E-33AACF2DEBBB}"/>
              </a:ext>
            </a:extLst>
          </p:cNvPr>
          <p:cNvSpPr>
            <a:spLocks noGrp="1"/>
          </p:cNvSpPr>
          <p:nvPr>
            <p:ph type="body" sz="half" idx="23"/>
          </p:nvPr>
        </p:nvSpPr>
        <p:spPr>
          <a:xfrm>
            <a:off x="2072475" y="3638054"/>
            <a:ext cx="6596396" cy="472239"/>
          </a:xfrm>
        </p:spPr>
        <p:txBody>
          <a:bodyPr>
            <a:noAutofit/>
          </a:bodyPr>
          <a:lstStyle/>
          <a:p>
            <a:r>
              <a:rPr lang="en-US" b="1" dirty="0"/>
              <a:t>Content Types – whitepapers, eBooks, video tutorials and interviews, case studies</a:t>
            </a:r>
          </a:p>
        </p:txBody>
      </p:sp>
      <p:pic>
        <p:nvPicPr>
          <p:cNvPr id="32" name="Picture Placeholder 31" descr="Check icon">
            <a:extLst>
              <a:ext uri="{FF2B5EF4-FFF2-40B4-BE49-F238E27FC236}">
                <a16:creationId xmlns:a16="http://schemas.microsoft.com/office/drawing/2014/main" id="{A80E0D18-9ED0-4449-BE73-35CBF01D1A4D}"/>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a:stretch>
            <a:fillRect/>
          </a:stretch>
        </p:blipFill>
        <p:spPr>
          <a:xfrm>
            <a:off x="1339726" y="4259105"/>
            <a:ext cx="720000" cy="719999"/>
          </a:xfrm>
        </p:spPr>
      </p:pic>
      <p:sp>
        <p:nvSpPr>
          <p:cNvPr id="20" name="Text Placeholder 19">
            <a:extLst>
              <a:ext uri="{FF2B5EF4-FFF2-40B4-BE49-F238E27FC236}">
                <a16:creationId xmlns:a16="http://schemas.microsoft.com/office/drawing/2014/main" id="{53C06E93-5E4C-46CA-9FB4-1640A2DC1748}"/>
              </a:ext>
            </a:extLst>
          </p:cNvPr>
          <p:cNvSpPr>
            <a:spLocks noGrp="1"/>
          </p:cNvSpPr>
          <p:nvPr>
            <p:ph type="body" sz="half" idx="25"/>
          </p:nvPr>
        </p:nvSpPr>
        <p:spPr>
          <a:xfrm>
            <a:off x="2072475" y="4433825"/>
            <a:ext cx="6596396" cy="402241"/>
          </a:xfrm>
        </p:spPr>
        <p:txBody>
          <a:bodyPr>
            <a:noAutofit/>
          </a:bodyPr>
          <a:lstStyle/>
          <a:p>
            <a:r>
              <a:rPr lang="en-US" b="1" dirty="0"/>
              <a:t>SEO Benefits – Improve search ranking  and attract organic traffic.</a:t>
            </a:r>
          </a:p>
        </p:txBody>
      </p:sp>
      <p:sp>
        <p:nvSpPr>
          <p:cNvPr id="15" name="object 27" descr="Beige rectangle">
            <a:extLst>
              <a:ext uri="{FF2B5EF4-FFF2-40B4-BE49-F238E27FC236}">
                <a16:creationId xmlns:a16="http://schemas.microsoft.com/office/drawing/2014/main" id="{C5B67D68-F2A3-48A2-B2A0-C9DF8BA55D80}"/>
              </a:ext>
            </a:extLst>
          </p:cNvPr>
          <p:cNvSpPr/>
          <p:nvPr/>
        </p:nvSpPr>
        <p:spPr>
          <a:xfrm flipV="1">
            <a:off x="1473385" y="2395266"/>
            <a:ext cx="403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Tree>
    <p:extLst>
      <p:ext uri="{BB962C8B-B14F-4D97-AF65-F5344CB8AC3E}">
        <p14:creationId xmlns:p14="http://schemas.microsoft.com/office/powerpoint/2010/main" val="270392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140CF4-2DAA-4239-BB77-274BDD82AB49}"/>
              </a:ext>
            </a:extLst>
          </p:cNvPr>
          <p:cNvSpPr>
            <a:spLocks noGrp="1"/>
          </p:cNvSpPr>
          <p:nvPr>
            <p:ph type="sldNum" sz="quarter" idx="12"/>
          </p:nvPr>
        </p:nvSpPr>
        <p:spPr/>
        <p:txBody>
          <a:bodyPr/>
          <a:lstStyle/>
          <a:p>
            <a:fld id="{82EE24B5-652C-4DB5-B7C3-B5BBEC1280B1}" type="slidenum">
              <a:rPr lang="en-US" smtClean="0"/>
              <a:t>5</a:t>
            </a:fld>
            <a:endParaRPr lang="en-US" dirty="0"/>
          </a:p>
        </p:txBody>
      </p:sp>
      <p:sp>
        <p:nvSpPr>
          <p:cNvPr id="5" name="object 3" descr="Beige rectangle">
            <a:extLst>
              <a:ext uri="{FF2B5EF4-FFF2-40B4-BE49-F238E27FC236}">
                <a16:creationId xmlns:a16="http://schemas.microsoft.com/office/drawing/2014/main" id="{857A0168-DBD5-47D4-A751-3B39262D8254}"/>
              </a:ext>
            </a:extLst>
          </p:cNvPr>
          <p:cNvSpPr/>
          <p:nvPr/>
        </p:nvSpPr>
        <p:spPr>
          <a:xfrm>
            <a:off x="-6457" y="403412"/>
            <a:ext cx="3307960" cy="5696001"/>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6" name="object 6" descr="Blue rectangle">
            <a:extLst>
              <a:ext uri="{FF2B5EF4-FFF2-40B4-BE49-F238E27FC236}">
                <a16:creationId xmlns:a16="http://schemas.microsoft.com/office/drawing/2014/main" id="{7F009843-AFA3-44E8-B7D5-3F39B363C92E}"/>
              </a:ext>
            </a:extLst>
          </p:cNvPr>
          <p:cNvSpPr/>
          <p:nvPr/>
        </p:nvSpPr>
        <p:spPr>
          <a:xfrm>
            <a:off x="1411223" y="659024"/>
            <a:ext cx="9871157"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8" name="Text Placeholder 3">
            <a:extLst>
              <a:ext uri="{FF2B5EF4-FFF2-40B4-BE49-F238E27FC236}">
                <a16:creationId xmlns:a16="http://schemas.microsoft.com/office/drawing/2014/main" id="{FC6730AE-386B-426F-9F29-221DCC5F714D}"/>
              </a:ext>
            </a:extLst>
          </p:cNvPr>
          <p:cNvSpPr txBox="1">
            <a:spLocks/>
          </p:cNvSpPr>
          <p:nvPr/>
        </p:nvSpPr>
        <p:spPr>
          <a:xfrm>
            <a:off x="2650089" y="1701919"/>
            <a:ext cx="2981822" cy="749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2">
                    <a:lumMod val="20000"/>
                    <a:lumOff val="80000"/>
                  </a:schemeClr>
                </a:solidFill>
              </a:rPr>
              <a:t>Types</a:t>
            </a:r>
          </a:p>
          <a:p>
            <a:r>
              <a:rPr lang="en-US" sz="2000" b="1" dirty="0">
                <a:solidFill>
                  <a:schemeClr val="bg2">
                    <a:lumMod val="20000"/>
                    <a:lumOff val="80000"/>
                  </a:schemeClr>
                </a:solidFill>
              </a:rPr>
              <a:t>webinars</a:t>
            </a:r>
          </a:p>
          <a:p>
            <a:r>
              <a:rPr lang="en-US" sz="2000" b="1" dirty="0">
                <a:solidFill>
                  <a:schemeClr val="bg2">
                    <a:lumMod val="20000"/>
                    <a:lumOff val="80000"/>
                  </a:schemeClr>
                </a:solidFill>
              </a:rPr>
              <a:t>workshops</a:t>
            </a:r>
          </a:p>
          <a:p>
            <a:r>
              <a:rPr lang="en-US" sz="2000" b="1" dirty="0">
                <a:solidFill>
                  <a:schemeClr val="bg2">
                    <a:lumMod val="20000"/>
                    <a:lumOff val="80000"/>
                  </a:schemeClr>
                </a:solidFill>
              </a:rPr>
              <a:t>conferences</a:t>
            </a:r>
          </a:p>
        </p:txBody>
      </p:sp>
      <p:pic>
        <p:nvPicPr>
          <p:cNvPr id="9" name="Picture Placeholder 27" descr="Check mark">
            <a:extLst>
              <a:ext uri="{FF2B5EF4-FFF2-40B4-BE49-F238E27FC236}">
                <a16:creationId xmlns:a16="http://schemas.microsoft.com/office/drawing/2014/main" id="{9FC370A7-FF9A-42B0-9C14-95C57A9BC6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026784" y="1509060"/>
            <a:ext cx="720000" cy="720000"/>
          </a:xfrm>
          <a:prstGeom prst="rect">
            <a:avLst/>
          </a:prstGeom>
        </p:spPr>
      </p:pic>
      <p:pic>
        <p:nvPicPr>
          <p:cNvPr id="10" name="Picture Placeholder 29" descr="Check mark">
            <a:extLst>
              <a:ext uri="{FF2B5EF4-FFF2-40B4-BE49-F238E27FC236}">
                <a16:creationId xmlns:a16="http://schemas.microsoft.com/office/drawing/2014/main" id="{1630545B-ED3D-48DD-8CD5-CB200AA2D7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251218" y="1509060"/>
            <a:ext cx="720000" cy="719999"/>
          </a:xfrm>
          <a:prstGeom prst="rect">
            <a:avLst/>
          </a:prstGeom>
        </p:spPr>
      </p:pic>
      <p:sp>
        <p:nvSpPr>
          <p:cNvPr id="11" name="Text Placeholder 17">
            <a:extLst>
              <a:ext uri="{FF2B5EF4-FFF2-40B4-BE49-F238E27FC236}">
                <a16:creationId xmlns:a16="http://schemas.microsoft.com/office/drawing/2014/main" id="{186A1D66-9F36-434B-9677-0FE61760AB97}"/>
              </a:ext>
            </a:extLst>
          </p:cNvPr>
          <p:cNvSpPr txBox="1">
            <a:spLocks/>
          </p:cNvSpPr>
          <p:nvPr/>
        </p:nvSpPr>
        <p:spPr>
          <a:xfrm>
            <a:off x="4906111" y="1701919"/>
            <a:ext cx="3307960" cy="7401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2">
                    <a:lumMod val="20000"/>
                    <a:lumOff val="80000"/>
                  </a:schemeClr>
                </a:solidFill>
              </a:rPr>
              <a:t>Benefits</a:t>
            </a:r>
          </a:p>
          <a:p>
            <a:r>
              <a:rPr lang="en-US" sz="2000" b="1" dirty="0">
                <a:solidFill>
                  <a:schemeClr val="bg2">
                    <a:lumMod val="20000"/>
                    <a:lumOff val="80000"/>
                  </a:schemeClr>
                </a:solidFill>
              </a:rPr>
              <a:t>engage audience</a:t>
            </a:r>
          </a:p>
          <a:p>
            <a:r>
              <a:rPr lang="en-US" sz="2000" b="1" dirty="0">
                <a:solidFill>
                  <a:schemeClr val="bg2">
                    <a:lumMod val="20000"/>
                    <a:lumOff val="80000"/>
                  </a:schemeClr>
                </a:solidFill>
              </a:rPr>
              <a:t>establish thought leadership</a:t>
            </a:r>
          </a:p>
        </p:txBody>
      </p:sp>
      <p:pic>
        <p:nvPicPr>
          <p:cNvPr id="12" name="Picture Placeholder 31" descr="Check mark">
            <a:extLst>
              <a:ext uri="{FF2B5EF4-FFF2-40B4-BE49-F238E27FC236}">
                <a16:creationId xmlns:a16="http://schemas.microsoft.com/office/drawing/2014/main" id="{33C53E5C-0A10-46F8-9546-AB2C675452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436502" y="1509060"/>
            <a:ext cx="720000" cy="719999"/>
          </a:xfrm>
          <a:prstGeom prst="rect">
            <a:avLst/>
          </a:prstGeom>
        </p:spPr>
      </p:pic>
      <p:sp>
        <p:nvSpPr>
          <p:cNvPr id="13" name="Text Placeholder 19">
            <a:extLst>
              <a:ext uri="{FF2B5EF4-FFF2-40B4-BE49-F238E27FC236}">
                <a16:creationId xmlns:a16="http://schemas.microsoft.com/office/drawing/2014/main" id="{8744334E-DF9D-4600-8180-292072510183}"/>
              </a:ext>
            </a:extLst>
          </p:cNvPr>
          <p:cNvSpPr txBox="1">
            <a:spLocks/>
          </p:cNvSpPr>
          <p:nvPr/>
        </p:nvSpPr>
        <p:spPr>
          <a:xfrm>
            <a:off x="8045700" y="1701919"/>
            <a:ext cx="3098931" cy="10929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2">
                    <a:lumMod val="20000"/>
                    <a:lumOff val="80000"/>
                  </a:schemeClr>
                </a:solidFill>
              </a:rPr>
              <a:t>Promo Strategy </a:t>
            </a:r>
          </a:p>
          <a:p>
            <a:r>
              <a:rPr lang="en-US" sz="1800" b="1" dirty="0">
                <a:solidFill>
                  <a:schemeClr val="bg2">
                    <a:lumMod val="20000"/>
                    <a:lumOff val="80000"/>
                  </a:schemeClr>
                </a:solidFill>
              </a:rPr>
              <a:t>email</a:t>
            </a:r>
          </a:p>
          <a:p>
            <a:r>
              <a:rPr lang="en-US" sz="1800" b="1" dirty="0">
                <a:solidFill>
                  <a:schemeClr val="bg2">
                    <a:lumMod val="20000"/>
                    <a:lumOff val="80000"/>
                  </a:schemeClr>
                </a:solidFill>
              </a:rPr>
              <a:t>social media</a:t>
            </a:r>
          </a:p>
          <a:p>
            <a:r>
              <a:rPr lang="en-US" sz="1800" b="1" dirty="0">
                <a:solidFill>
                  <a:schemeClr val="bg2">
                    <a:lumMod val="20000"/>
                    <a:lumOff val="80000"/>
                  </a:schemeClr>
                </a:solidFill>
              </a:rPr>
              <a:t>partnerships</a:t>
            </a:r>
          </a:p>
        </p:txBody>
      </p:sp>
      <p:sp>
        <p:nvSpPr>
          <p:cNvPr id="14" name="object 27" descr="Beige rectangle">
            <a:extLst>
              <a:ext uri="{FF2B5EF4-FFF2-40B4-BE49-F238E27FC236}">
                <a16:creationId xmlns:a16="http://schemas.microsoft.com/office/drawing/2014/main" id="{7F820741-8871-4D59-8ED1-466FEFD2AF94}"/>
              </a:ext>
            </a:extLst>
          </p:cNvPr>
          <p:cNvSpPr/>
          <p:nvPr/>
        </p:nvSpPr>
        <p:spPr>
          <a:xfrm flipV="1">
            <a:off x="2312914" y="1463083"/>
            <a:ext cx="241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
        <p:nvSpPr>
          <p:cNvPr id="2" name="Title 1">
            <a:extLst>
              <a:ext uri="{FF2B5EF4-FFF2-40B4-BE49-F238E27FC236}">
                <a16:creationId xmlns:a16="http://schemas.microsoft.com/office/drawing/2014/main" id="{95668119-9603-4701-8EEC-F2E48B808491}"/>
              </a:ext>
            </a:extLst>
          </p:cNvPr>
          <p:cNvSpPr>
            <a:spLocks noGrp="1"/>
          </p:cNvSpPr>
          <p:nvPr>
            <p:ph type="title"/>
          </p:nvPr>
        </p:nvSpPr>
        <p:spPr>
          <a:xfrm>
            <a:off x="2213248" y="543497"/>
            <a:ext cx="4421229" cy="1325563"/>
          </a:xfrm>
        </p:spPr>
        <p:txBody>
          <a:bodyPr/>
          <a:lstStyle/>
          <a:p>
            <a:r>
              <a:rPr lang="en-US" dirty="0">
                <a:solidFill>
                  <a:schemeClr val="bg1"/>
                </a:solidFill>
              </a:rPr>
              <a:t>Live Events</a:t>
            </a:r>
            <a:endParaRPr lang="en-US" dirty="0"/>
          </a:p>
        </p:txBody>
      </p:sp>
      <p:sp>
        <p:nvSpPr>
          <p:cNvPr id="4" name="Title 2">
            <a:extLst>
              <a:ext uri="{FF2B5EF4-FFF2-40B4-BE49-F238E27FC236}">
                <a16:creationId xmlns:a16="http://schemas.microsoft.com/office/drawing/2014/main" id="{C51CDFEC-2A5A-3126-CCEB-0099DAB99016}"/>
              </a:ext>
            </a:extLst>
          </p:cNvPr>
          <p:cNvSpPr txBox="1">
            <a:spLocks/>
          </p:cNvSpPr>
          <p:nvPr/>
        </p:nvSpPr>
        <p:spPr>
          <a:xfrm>
            <a:off x="1715483" y="3429000"/>
            <a:ext cx="2085552" cy="64660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accent2"/>
                </a:solidFill>
                <a:latin typeface="+mj-lt"/>
                <a:ea typeface="+mj-ea"/>
                <a:cs typeface="+mj-cs"/>
              </a:defRPr>
            </a:lvl1pPr>
          </a:lstStyle>
          <a:p>
            <a:r>
              <a:rPr lang="en-US" sz="2500" dirty="0">
                <a:solidFill>
                  <a:schemeClr val="bg1"/>
                </a:solidFill>
              </a:rPr>
              <a:t>Case Studies</a:t>
            </a:r>
          </a:p>
        </p:txBody>
      </p:sp>
      <p:sp>
        <p:nvSpPr>
          <p:cNvPr id="17" name="TextBox 16">
            <a:extLst>
              <a:ext uri="{FF2B5EF4-FFF2-40B4-BE49-F238E27FC236}">
                <a16:creationId xmlns:a16="http://schemas.microsoft.com/office/drawing/2014/main" id="{03AE7086-D5A1-6F1D-862D-EADDBEC85C1A}"/>
              </a:ext>
            </a:extLst>
          </p:cNvPr>
          <p:cNvSpPr txBox="1"/>
          <p:nvPr/>
        </p:nvSpPr>
        <p:spPr>
          <a:xfrm>
            <a:off x="1715483" y="3891592"/>
            <a:ext cx="3708164" cy="1661993"/>
          </a:xfrm>
          <a:prstGeom prst="rect">
            <a:avLst/>
          </a:prstGeom>
          <a:noFill/>
        </p:spPr>
        <p:txBody>
          <a:bodyPr wrap="square" rtlCol="0">
            <a:spAutoFit/>
          </a:bodyPr>
          <a:lstStyle/>
          <a:p>
            <a:r>
              <a:rPr lang="en-US" dirty="0">
                <a:solidFill>
                  <a:schemeClr val="bg2">
                    <a:lumMod val="20000"/>
                    <a:lumOff val="80000"/>
                  </a:schemeClr>
                </a:solidFill>
              </a:rPr>
              <a:t>Blackrock Investment Forum </a:t>
            </a:r>
          </a:p>
          <a:p>
            <a:r>
              <a:rPr lang="en-US" sz="1400" dirty="0">
                <a:solidFill>
                  <a:schemeClr val="bg2">
                    <a:lumMod val="20000"/>
                    <a:lumOff val="80000"/>
                  </a:schemeClr>
                </a:solidFill>
              </a:rPr>
              <a:t>Blackrock partners with Microsoft to produce an event bringing together 500+ industry leaders, technologists, and policymakers focused on data analytics integration and cloud computing in investment management, powered by Microsoft’s Azure platform.</a:t>
            </a:r>
          </a:p>
        </p:txBody>
      </p:sp>
      <p:sp>
        <p:nvSpPr>
          <p:cNvPr id="18" name="TextBox 17">
            <a:extLst>
              <a:ext uri="{FF2B5EF4-FFF2-40B4-BE49-F238E27FC236}">
                <a16:creationId xmlns:a16="http://schemas.microsoft.com/office/drawing/2014/main" id="{72CB2B90-DB5C-C994-8E81-63A06BFF725E}"/>
              </a:ext>
            </a:extLst>
          </p:cNvPr>
          <p:cNvSpPr txBox="1"/>
          <p:nvPr/>
        </p:nvSpPr>
        <p:spPr>
          <a:xfrm>
            <a:off x="5887001" y="3838688"/>
            <a:ext cx="3708164" cy="1877437"/>
          </a:xfrm>
          <a:prstGeom prst="rect">
            <a:avLst/>
          </a:prstGeom>
          <a:noFill/>
        </p:spPr>
        <p:txBody>
          <a:bodyPr wrap="square" rtlCol="0">
            <a:spAutoFit/>
          </a:bodyPr>
          <a:lstStyle/>
          <a:p>
            <a:r>
              <a:rPr lang="en-US" dirty="0">
                <a:solidFill>
                  <a:schemeClr val="bg2">
                    <a:lumMod val="20000"/>
                    <a:lumOff val="80000"/>
                  </a:schemeClr>
                </a:solidFill>
              </a:rPr>
              <a:t>Cloud Next ’20 Conference</a:t>
            </a:r>
          </a:p>
          <a:p>
            <a:r>
              <a:rPr lang="en-US" sz="1400" dirty="0">
                <a:solidFill>
                  <a:schemeClr val="bg2">
                    <a:lumMod val="20000"/>
                    <a:lumOff val="80000"/>
                  </a:schemeClr>
                </a:solidFill>
              </a:rPr>
              <a:t>PwC and Google co-hosted sessions focusing on cloud transformation and data analytics. They presented joint solutions designed to help businesses leverage the power of Google Cloud for improved efficiency and innovation. This event sees 100,000 virtual attendees.</a:t>
            </a:r>
          </a:p>
        </p:txBody>
      </p:sp>
    </p:spTree>
    <p:extLst>
      <p:ext uri="{BB962C8B-B14F-4D97-AF65-F5344CB8AC3E}">
        <p14:creationId xmlns:p14="http://schemas.microsoft.com/office/powerpoint/2010/main" val="3298964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descr="Beige rectangle">
            <a:extLst>
              <a:ext uri="{FF2B5EF4-FFF2-40B4-BE49-F238E27FC236}">
                <a16:creationId xmlns:a16="http://schemas.microsoft.com/office/drawing/2014/main" id="{DCF29767-6635-4A46-AB77-672CC90C6FBE}"/>
              </a:ext>
            </a:extLst>
          </p:cNvPr>
          <p:cNvSpPr/>
          <p:nvPr/>
        </p:nvSpPr>
        <p:spPr>
          <a:xfrm>
            <a:off x="8181340" y="1359001"/>
            <a:ext cx="4010660" cy="4194074"/>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6" name="object 6" descr="Blue rectangle">
            <a:extLst>
              <a:ext uri="{FF2B5EF4-FFF2-40B4-BE49-F238E27FC236}">
                <a16:creationId xmlns:a16="http://schemas.microsoft.com/office/drawing/2014/main" id="{9FABC344-E043-45BE-8588-06C658DBCE70}"/>
              </a:ext>
            </a:extLst>
          </p:cNvPr>
          <p:cNvSpPr/>
          <p:nvPr/>
        </p:nvSpPr>
        <p:spPr>
          <a:xfrm>
            <a:off x="5502275" y="1692008"/>
            <a:ext cx="6689725" cy="352806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2" name="Title 1">
            <a:extLst>
              <a:ext uri="{FF2B5EF4-FFF2-40B4-BE49-F238E27FC236}">
                <a16:creationId xmlns:a16="http://schemas.microsoft.com/office/drawing/2014/main" id="{345C5720-51D4-4632-91CD-936B8AB96750}"/>
              </a:ext>
            </a:extLst>
          </p:cNvPr>
          <p:cNvSpPr>
            <a:spLocks noGrp="1"/>
          </p:cNvSpPr>
          <p:nvPr>
            <p:ph type="title"/>
          </p:nvPr>
        </p:nvSpPr>
        <p:spPr>
          <a:xfrm>
            <a:off x="6207698" y="2331086"/>
            <a:ext cx="5165558" cy="833856"/>
          </a:xfrm>
        </p:spPr>
        <p:txBody>
          <a:bodyPr/>
          <a:lstStyle/>
          <a:p>
            <a:r>
              <a:rPr lang="en-US" dirty="0">
                <a:solidFill>
                  <a:schemeClr val="bg1"/>
                </a:solidFill>
                <a:latin typeface="Gill Sans MT" panose="020B0502020104020203" pitchFamily="34" charset="0"/>
              </a:rPr>
              <a:t>COLLABORATION</a:t>
            </a:r>
            <a:endParaRPr lang="en-US" dirty="0">
              <a:latin typeface="Gill Sans MT" panose="020B0502020104020203" pitchFamily="34" charset="0"/>
            </a:endParaRPr>
          </a:p>
        </p:txBody>
      </p:sp>
      <p:sp>
        <p:nvSpPr>
          <p:cNvPr id="3" name="Slide Number Placeholder 2">
            <a:extLst>
              <a:ext uri="{FF2B5EF4-FFF2-40B4-BE49-F238E27FC236}">
                <a16:creationId xmlns:a16="http://schemas.microsoft.com/office/drawing/2014/main" id="{24D506CC-0185-443E-82C7-1600C21D6E91}"/>
              </a:ext>
            </a:extLst>
          </p:cNvPr>
          <p:cNvSpPr>
            <a:spLocks noGrp="1"/>
          </p:cNvSpPr>
          <p:nvPr>
            <p:ph type="sldNum" sz="quarter" idx="12"/>
          </p:nvPr>
        </p:nvSpPr>
        <p:spPr/>
        <p:txBody>
          <a:bodyPr/>
          <a:lstStyle/>
          <a:p>
            <a:fld id="{82EE24B5-652C-4DB5-B7C3-B5BBEC1280B1}" type="slidenum">
              <a:rPr lang="en-US" smtClean="0"/>
              <a:t>6</a:t>
            </a:fld>
            <a:endParaRPr lang="en-US" dirty="0"/>
          </a:p>
        </p:txBody>
      </p:sp>
      <p:sp>
        <p:nvSpPr>
          <p:cNvPr id="7" name="object 9" descr="Beige rectangle">
            <a:extLst>
              <a:ext uri="{FF2B5EF4-FFF2-40B4-BE49-F238E27FC236}">
                <a16:creationId xmlns:a16="http://schemas.microsoft.com/office/drawing/2014/main" id="{02C6628C-972C-4717-AAF3-D882B30F6658}"/>
              </a:ext>
            </a:extLst>
          </p:cNvPr>
          <p:cNvSpPr/>
          <p:nvPr/>
        </p:nvSpPr>
        <p:spPr>
          <a:xfrm>
            <a:off x="6313932" y="3035554"/>
            <a:ext cx="2988000" cy="0"/>
          </a:xfrm>
          <a:custGeom>
            <a:avLst/>
            <a:gdLst/>
            <a:ahLst/>
            <a:cxnLst/>
            <a:rect l="l" t="t" r="r" b="b"/>
            <a:pathLst>
              <a:path w="2642870">
                <a:moveTo>
                  <a:pt x="0" y="0"/>
                </a:moveTo>
                <a:lnTo>
                  <a:pt x="2642616" y="0"/>
                </a:lnTo>
              </a:path>
            </a:pathLst>
          </a:custGeom>
          <a:ln w="54863">
            <a:solidFill>
              <a:schemeClr val="accent1"/>
            </a:solidFill>
          </a:ln>
        </p:spPr>
        <p:txBody>
          <a:bodyPr wrap="square" lIns="0" tIns="0" rIns="0" bIns="0" rtlCol="0"/>
          <a:lstStyle/>
          <a:p>
            <a:endParaRPr lang="en-US" dirty="0"/>
          </a:p>
        </p:txBody>
      </p:sp>
      <p:sp>
        <p:nvSpPr>
          <p:cNvPr id="9" name="Content Placeholder 3">
            <a:extLst>
              <a:ext uri="{FF2B5EF4-FFF2-40B4-BE49-F238E27FC236}">
                <a16:creationId xmlns:a16="http://schemas.microsoft.com/office/drawing/2014/main" id="{E7A818AB-B120-41D5-88A6-933AB9CAAE68}"/>
              </a:ext>
            </a:extLst>
          </p:cNvPr>
          <p:cNvSpPr txBox="1">
            <a:spLocks/>
          </p:cNvSpPr>
          <p:nvPr/>
        </p:nvSpPr>
        <p:spPr>
          <a:xfrm>
            <a:off x="6188242" y="3217631"/>
            <a:ext cx="5181600" cy="160337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i="1" spc="-25" dirty="0">
                <a:solidFill>
                  <a:schemeClr val="bg2">
                    <a:lumMod val="20000"/>
                    <a:lumOff val="80000"/>
                  </a:schemeClr>
                </a:solidFill>
                <a:latin typeface="Arial"/>
                <a:cs typeface="Arial"/>
              </a:rPr>
              <a:t>Co-Creation, Joint Ventures, Partnerships</a:t>
            </a:r>
          </a:p>
          <a:p>
            <a:pPr marL="0" indent="0">
              <a:buNone/>
            </a:pPr>
            <a:endParaRPr lang="en-US" sz="1800" i="1" spc="-25" dirty="0">
              <a:solidFill>
                <a:schemeClr val="bg2">
                  <a:lumMod val="20000"/>
                  <a:lumOff val="80000"/>
                </a:schemeClr>
              </a:solidFill>
              <a:latin typeface="Arial"/>
              <a:cs typeface="Arial"/>
            </a:endParaRPr>
          </a:p>
          <a:p>
            <a:pPr marL="0" indent="0">
              <a:buNone/>
            </a:pPr>
            <a:r>
              <a:rPr lang="en-US" sz="1800" i="1" spc="-25" dirty="0">
                <a:solidFill>
                  <a:schemeClr val="bg2">
                    <a:lumMod val="20000"/>
                    <a:lumOff val="80000"/>
                  </a:schemeClr>
                </a:solidFill>
                <a:latin typeface="Arial"/>
                <a:cs typeface="Arial"/>
              </a:rPr>
              <a:t>Stakeholders – Suppliers, Distro, Vendors</a:t>
            </a:r>
          </a:p>
          <a:p>
            <a:pPr marL="0" indent="0">
              <a:buNone/>
            </a:pPr>
            <a:endParaRPr lang="en-US" sz="1800" i="1" spc="-25" dirty="0">
              <a:solidFill>
                <a:schemeClr val="bg2">
                  <a:lumMod val="20000"/>
                  <a:lumOff val="80000"/>
                </a:schemeClr>
              </a:solidFill>
              <a:latin typeface="Arial"/>
              <a:cs typeface="Arial"/>
            </a:endParaRPr>
          </a:p>
          <a:p>
            <a:pPr marL="0" indent="0">
              <a:buNone/>
            </a:pPr>
            <a:r>
              <a:rPr lang="en-US" sz="1800" i="1" spc="-25" dirty="0">
                <a:solidFill>
                  <a:schemeClr val="bg2">
                    <a:lumMod val="20000"/>
                    <a:lumOff val="80000"/>
                  </a:schemeClr>
                </a:solidFill>
                <a:latin typeface="Arial"/>
                <a:cs typeface="Arial"/>
              </a:rPr>
              <a:t>Business Support Orgs</a:t>
            </a:r>
          </a:p>
        </p:txBody>
      </p:sp>
      <p:sp>
        <p:nvSpPr>
          <p:cNvPr id="8" name="TextBox 7">
            <a:extLst>
              <a:ext uri="{FF2B5EF4-FFF2-40B4-BE49-F238E27FC236}">
                <a16:creationId xmlns:a16="http://schemas.microsoft.com/office/drawing/2014/main" id="{4B22FEE9-16F2-51A9-8AE5-86FCEDEB3F8E}"/>
              </a:ext>
            </a:extLst>
          </p:cNvPr>
          <p:cNvSpPr txBox="1"/>
          <p:nvPr/>
        </p:nvSpPr>
        <p:spPr>
          <a:xfrm>
            <a:off x="1030941" y="627529"/>
            <a:ext cx="5282991" cy="1169551"/>
          </a:xfrm>
          <a:prstGeom prst="rect">
            <a:avLst/>
          </a:prstGeom>
          <a:noFill/>
        </p:spPr>
        <p:txBody>
          <a:bodyPr wrap="square" rtlCol="0">
            <a:spAutoFit/>
          </a:bodyPr>
          <a:lstStyle/>
          <a:p>
            <a:r>
              <a:rPr lang="en-US" sz="7000" dirty="0">
                <a:latin typeface="+mj-lt"/>
              </a:rPr>
              <a:t>Section 2</a:t>
            </a:r>
          </a:p>
        </p:txBody>
      </p:sp>
    </p:spTree>
    <p:extLst>
      <p:ext uri="{BB962C8B-B14F-4D97-AF65-F5344CB8AC3E}">
        <p14:creationId xmlns:p14="http://schemas.microsoft.com/office/powerpoint/2010/main" val="587908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descr="Beige rectangle">
            <a:extLst>
              <a:ext uri="{FF2B5EF4-FFF2-40B4-BE49-F238E27FC236}">
                <a16:creationId xmlns:a16="http://schemas.microsoft.com/office/drawing/2014/main" id="{C6CF32E2-A869-4259-A659-5EEE6BDA3B59}"/>
              </a:ext>
            </a:extLst>
          </p:cNvPr>
          <p:cNvSpPr/>
          <p:nvPr/>
        </p:nvSpPr>
        <p:spPr>
          <a:xfrm>
            <a:off x="579775" y="472492"/>
            <a:ext cx="4051368" cy="5913017"/>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22" name="object 6" descr="Blue rectangle">
            <a:extLst>
              <a:ext uri="{FF2B5EF4-FFF2-40B4-BE49-F238E27FC236}">
                <a16:creationId xmlns:a16="http://schemas.microsoft.com/office/drawing/2014/main" id="{882E2F92-EB16-4B55-B49A-3C6AB7B2BF30}"/>
              </a:ext>
            </a:extLst>
          </p:cNvPr>
          <p:cNvSpPr/>
          <p:nvPr/>
        </p:nvSpPr>
        <p:spPr>
          <a:xfrm>
            <a:off x="817832" y="836612"/>
            <a:ext cx="10651012"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14" name="Oval 13" descr="Beige oval">
            <a:extLst>
              <a:ext uri="{FF2B5EF4-FFF2-40B4-BE49-F238E27FC236}">
                <a16:creationId xmlns:a16="http://schemas.microsoft.com/office/drawing/2014/main" id="{B8809DE3-0F1D-442A-8935-B40AD580864B}"/>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302303BC-9A39-470F-8733-A268BC16B299}"/>
              </a:ext>
            </a:extLst>
          </p:cNvPr>
          <p:cNvSpPr>
            <a:spLocks noGrp="1"/>
          </p:cNvSpPr>
          <p:nvPr>
            <p:ph type="title"/>
          </p:nvPr>
        </p:nvSpPr>
        <p:spPr>
          <a:xfrm>
            <a:off x="1379723" y="1900048"/>
            <a:ext cx="5935477" cy="646604"/>
          </a:xfrm>
        </p:spPr>
        <p:txBody>
          <a:bodyPr>
            <a:normAutofit fontScale="90000"/>
          </a:bodyPr>
          <a:lstStyle/>
          <a:p>
            <a:r>
              <a:rPr lang="en-US" sz="3000" dirty="0">
                <a:solidFill>
                  <a:schemeClr val="bg1"/>
                </a:solidFill>
              </a:rPr>
              <a:t>Collaboration </a:t>
            </a:r>
            <a:r>
              <a:rPr lang="en-US" sz="1800" dirty="0">
                <a:solidFill>
                  <a:schemeClr val="bg1"/>
                </a:solidFill>
              </a:rPr>
              <a:t>(Relationship + </a:t>
            </a:r>
            <a:r>
              <a:rPr lang="en-US" sz="1800" u="sng" dirty="0">
                <a:solidFill>
                  <a:schemeClr val="bg1"/>
                </a:solidFill>
              </a:rPr>
              <a:t>Consistent Action</a:t>
            </a:r>
            <a:r>
              <a:rPr lang="en-US" sz="1800" dirty="0">
                <a:solidFill>
                  <a:schemeClr val="bg1"/>
                </a:solidFill>
              </a:rPr>
              <a:t>)</a:t>
            </a:r>
            <a:endParaRPr lang="en-US" sz="3000" dirty="0">
              <a:solidFill>
                <a:schemeClr val="bg1"/>
              </a:solidFill>
            </a:endParaRPr>
          </a:p>
        </p:txBody>
      </p:sp>
      <p:sp>
        <p:nvSpPr>
          <p:cNvPr id="4" name="Text Placeholder 3">
            <a:extLst>
              <a:ext uri="{FF2B5EF4-FFF2-40B4-BE49-F238E27FC236}">
                <a16:creationId xmlns:a16="http://schemas.microsoft.com/office/drawing/2014/main" id="{23C936ED-4D5A-4897-BFCD-65082B328E0D}"/>
              </a:ext>
            </a:extLst>
          </p:cNvPr>
          <p:cNvSpPr>
            <a:spLocks noGrp="1"/>
          </p:cNvSpPr>
          <p:nvPr>
            <p:ph type="body" sz="half" idx="2"/>
          </p:nvPr>
        </p:nvSpPr>
        <p:spPr>
          <a:xfrm>
            <a:off x="2072476" y="2619490"/>
            <a:ext cx="4982748" cy="1431234"/>
          </a:xfrm>
        </p:spPr>
        <p:txBody>
          <a:bodyPr/>
          <a:lstStyle/>
          <a:p>
            <a:r>
              <a:rPr lang="en-US" b="1" dirty="0"/>
              <a:t>Concept – creating a network or ecosystem of complimentary businesses</a:t>
            </a:r>
          </a:p>
        </p:txBody>
      </p:sp>
      <p:sp>
        <p:nvSpPr>
          <p:cNvPr id="5" name="Slide Number Placeholder 4">
            <a:extLst>
              <a:ext uri="{FF2B5EF4-FFF2-40B4-BE49-F238E27FC236}">
                <a16:creationId xmlns:a16="http://schemas.microsoft.com/office/drawing/2014/main" id="{77C2D5CA-E2DA-4224-B2BC-C872D2EF6596}"/>
              </a:ext>
            </a:extLst>
          </p:cNvPr>
          <p:cNvSpPr>
            <a:spLocks noGrp="1"/>
          </p:cNvSpPr>
          <p:nvPr>
            <p:ph type="sldNum" sz="quarter" idx="12"/>
          </p:nvPr>
        </p:nvSpPr>
        <p:spPr/>
        <p:txBody>
          <a:bodyPr/>
          <a:lstStyle/>
          <a:p>
            <a:fld id="{82EE24B5-652C-4DB5-B7C3-B5BBEC1280B1}" type="slidenum">
              <a:rPr lang="en-US" smtClean="0"/>
              <a:t>7</a:t>
            </a:fld>
            <a:endParaRPr lang="en-US" dirty="0"/>
          </a:p>
        </p:txBody>
      </p:sp>
      <p:pic>
        <p:nvPicPr>
          <p:cNvPr id="28" name="Picture Placeholder 27" descr="Check icon">
            <a:extLst>
              <a:ext uri="{FF2B5EF4-FFF2-40B4-BE49-F238E27FC236}">
                <a16:creationId xmlns:a16="http://schemas.microsoft.com/office/drawing/2014/main" id="{3CDD98F8-113E-4FB2-A33D-039AFCD9C225}"/>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a:stretch>
            <a:fillRect/>
          </a:stretch>
        </p:blipFill>
        <p:spPr>
          <a:xfrm>
            <a:off x="1348908" y="2485989"/>
            <a:ext cx="720000" cy="720000"/>
          </a:xfrm>
        </p:spPr>
      </p:pic>
      <p:pic>
        <p:nvPicPr>
          <p:cNvPr id="30" name="Picture Placeholder 29" descr="Check icon">
            <a:extLst>
              <a:ext uri="{FF2B5EF4-FFF2-40B4-BE49-F238E27FC236}">
                <a16:creationId xmlns:a16="http://schemas.microsoft.com/office/drawing/2014/main" id="{3CFFE792-5644-4DB8-9A25-D855F9B155E1}"/>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a:stretch>
            <a:fillRect/>
          </a:stretch>
        </p:blipFill>
        <p:spPr>
          <a:xfrm>
            <a:off x="1348908" y="3478531"/>
            <a:ext cx="720000" cy="719999"/>
          </a:xfrm>
        </p:spPr>
      </p:pic>
      <p:sp>
        <p:nvSpPr>
          <p:cNvPr id="18" name="Text Placeholder 17">
            <a:extLst>
              <a:ext uri="{FF2B5EF4-FFF2-40B4-BE49-F238E27FC236}">
                <a16:creationId xmlns:a16="http://schemas.microsoft.com/office/drawing/2014/main" id="{C3A22FC4-1B49-46F9-A55E-33AACF2DEBBB}"/>
              </a:ext>
            </a:extLst>
          </p:cNvPr>
          <p:cNvSpPr>
            <a:spLocks noGrp="1"/>
          </p:cNvSpPr>
          <p:nvPr>
            <p:ph type="body" sz="half" idx="23"/>
          </p:nvPr>
        </p:nvSpPr>
        <p:spPr>
          <a:xfrm>
            <a:off x="2061404" y="3602412"/>
            <a:ext cx="4023524" cy="472239"/>
          </a:xfrm>
        </p:spPr>
        <p:txBody>
          <a:bodyPr>
            <a:noAutofit/>
          </a:bodyPr>
          <a:lstStyle/>
          <a:p>
            <a:r>
              <a:rPr lang="en-US" b="1" dirty="0"/>
              <a:t>Benefits – shared resources, cross promotion, holistic client support, shared risk, access to markets</a:t>
            </a:r>
          </a:p>
        </p:txBody>
      </p:sp>
      <p:pic>
        <p:nvPicPr>
          <p:cNvPr id="32" name="Picture Placeholder 31" descr="Check icon">
            <a:extLst>
              <a:ext uri="{FF2B5EF4-FFF2-40B4-BE49-F238E27FC236}">
                <a16:creationId xmlns:a16="http://schemas.microsoft.com/office/drawing/2014/main" id="{A80E0D18-9ED0-4449-BE73-35CBF01D1A4D}"/>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a:stretch>
            <a:fillRect/>
          </a:stretch>
        </p:blipFill>
        <p:spPr>
          <a:xfrm>
            <a:off x="1352476" y="4698291"/>
            <a:ext cx="720000" cy="719999"/>
          </a:xfrm>
        </p:spPr>
      </p:pic>
      <p:sp>
        <p:nvSpPr>
          <p:cNvPr id="20" name="Text Placeholder 19">
            <a:extLst>
              <a:ext uri="{FF2B5EF4-FFF2-40B4-BE49-F238E27FC236}">
                <a16:creationId xmlns:a16="http://schemas.microsoft.com/office/drawing/2014/main" id="{53C06E93-5E4C-46CA-9FB4-1640A2DC1748}"/>
              </a:ext>
            </a:extLst>
          </p:cNvPr>
          <p:cNvSpPr>
            <a:spLocks noGrp="1"/>
          </p:cNvSpPr>
          <p:nvPr>
            <p:ph type="body" sz="half" idx="25"/>
          </p:nvPr>
        </p:nvSpPr>
        <p:spPr>
          <a:xfrm>
            <a:off x="2092531" y="4859726"/>
            <a:ext cx="4397916" cy="402241"/>
          </a:xfrm>
        </p:spPr>
        <p:txBody>
          <a:bodyPr>
            <a:noAutofit/>
          </a:bodyPr>
          <a:lstStyle/>
          <a:p>
            <a:r>
              <a:rPr lang="en-US" b="1" dirty="0"/>
              <a:t>Implementation – building partnerships, JV, co-hosting events and initiatives</a:t>
            </a:r>
          </a:p>
        </p:txBody>
      </p:sp>
      <p:sp>
        <p:nvSpPr>
          <p:cNvPr id="15" name="object 27" descr="Beige rectangle">
            <a:extLst>
              <a:ext uri="{FF2B5EF4-FFF2-40B4-BE49-F238E27FC236}">
                <a16:creationId xmlns:a16="http://schemas.microsoft.com/office/drawing/2014/main" id="{C5B67D68-F2A3-48A2-B2A0-C9DF8BA55D80}"/>
              </a:ext>
            </a:extLst>
          </p:cNvPr>
          <p:cNvSpPr/>
          <p:nvPr/>
        </p:nvSpPr>
        <p:spPr>
          <a:xfrm flipV="1">
            <a:off x="1473385" y="2395266"/>
            <a:ext cx="403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
        <p:nvSpPr>
          <p:cNvPr id="2" name="Text Placeholder 3">
            <a:extLst>
              <a:ext uri="{FF2B5EF4-FFF2-40B4-BE49-F238E27FC236}">
                <a16:creationId xmlns:a16="http://schemas.microsoft.com/office/drawing/2014/main" id="{EDCADBDC-1785-EF50-50D5-433F41C9F6BE}"/>
              </a:ext>
            </a:extLst>
          </p:cNvPr>
          <p:cNvSpPr txBox="1">
            <a:spLocks/>
          </p:cNvSpPr>
          <p:nvPr/>
        </p:nvSpPr>
        <p:spPr>
          <a:xfrm>
            <a:off x="6841831" y="2876318"/>
            <a:ext cx="4557237" cy="14312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2">
                    <a:lumMod val="20000"/>
                    <a:lumOff val="8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200" b="1" dirty="0"/>
              <a:t>Goldman Sachs partnered with Apple to create the </a:t>
            </a:r>
            <a:br>
              <a:rPr lang="en-US" sz="1200" b="1" dirty="0"/>
            </a:br>
            <a:r>
              <a:rPr lang="en-US" sz="1200" b="1" dirty="0"/>
              <a:t>Apple Card which:</a:t>
            </a:r>
          </a:p>
          <a:p>
            <a:pPr marL="171450" indent="-171450">
              <a:buFont typeface="Arial" panose="020B0604020202020204" pitchFamily="34" charset="0"/>
              <a:buChar char="•"/>
            </a:pPr>
            <a:r>
              <a:rPr lang="en-US" sz="1200" b="1" dirty="0"/>
              <a:t>Ranked highest among issuers with 864 score (out of 1000)</a:t>
            </a:r>
          </a:p>
          <a:p>
            <a:pPr marL="171450" indent="-171450">
              <a:buFont typeface="Arial" panose="020B0604020202020204" pitchFamily="34" charset="0"/>
              <a:buChar char="•"/>
            </a:pPr>
            <a:r>
              <a:rPr lang="en-US" sz="1200" b="1" dirty="0"/>
              <a:t>Built $10BN in deposits since launch</a:t>
            </a:r>
          </a:p>
          <a:p>
            <a:pPr marL="171450" indent="-171450">
              <a:buFont typeface="Arial" panose="020B0604020202020204" pitchFamily="34" charset="0"/>
              <a:buChar char="•"/>
            </a:pPr>
            <a:r>
              <a:rPr lang="en-US" sz="1200" b="1" dirty="0"/>
              <a:t>Gained 3 million users in 1</a:t>
            </a:r>
            <a:r>
              <a:rPr lang="en-US" sz="1200" b="1" baseline="30000" dirty="0"/>
              <a:t>st</a:t>
            </a:r>
            <a:r>
              <a:rPr lang="en-US" sz="1200" b="1" dirty="0"/>
              <a:t> year</a:t>
            </a:r>
          </a:p>
          <a:p>
            <a:pPr marL="171450" indent="-171450">
              <a:buFont typeface="Arial" panose="020B0604020202020204" pitchFamily="34" charset="0"/>
              <a:buChar char="•"/>
            </a:pPr>
            <a:r>
              <a:rPr lang="en-US" sz="1200" b="1" dirty="0"/>
              <a:t>Low customer acquisition cost thru Apple marketing channels</a:t>
            </a:r>
          </a:p>
        </p:txBody>
      </p:sp>
      <p:sp>
        <p:nvSpPr>
          <p:cNvPr id="8" name="Title 2">
            <a:extLst>
              <a:ext uri="{FF2B5EF4-FFF2-40B4-BE49-F238E27FC236}">
                <a16:creationId xmlns:a16="http://schemas.microsoft.com/office/drawing/2014/main" id="{5673F2CB-2FA7-3E66-56C7-D94DC0466B13}"/>
              </a:ext>
            </a:extLst>
          </p:cNvPr>
          <p:cNvSpPr txBox="1">
            <a:spLocks/>
          </p:cNvSpPr>
          <p:nvPr/>
        </p:nvSpPr>
        <p:spPr>
          <a:xfrm>
            <a:off x="7877091" y="2424602"/>
            <a:ext cx="2280464" cy="646604"/>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3200" b="1" kern="1200">
                <a:solidFill>
                  <a:schemeClr val="accent2"/>
                </a:solidFill>
                <a:latin typeface="+mj-lt"/>
                <a:ea typeface="+mj-ea"/>
                <a:cs typeface="+mj-cs"/>
              </a:defRPr>
            </a:lvl1pPr>
          </a:lstStyle>
          <a:p>
            <a:r>
              <a:rPr lang="en-US" sz="2500" dirty="0">
                <a:solidFill>
                  <a:schemeClr val="bg1"/>
                </a:solidFill>
              </a:rPr>
              <a:t>Case Study</a:t>
            </a:r>
          </a:p>
        </p:txBody>
      </p:sp>
    </p:spTree>
    <p:extLst>
      <p:ext uri="{BB962C8B-B14F-4D97-AF65-F5344CB8AC3E}">
        <p14:creationId xmlns:p14="http://schemas.microsoft.com/office/powerpoint/2010/main" val="938596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descr="Blue rectangle">
            <a:extLst>
              <a:ext uri="{FF2B5EF4-FFF2-40B4-BE49-F238E27FC236}">
                <a16:creationId xmlns:a16="http://schemas.microsoft.com/office/drawing/2014/main" id="{A277388B-76FD-44C4-B506-F8A157E57C65}"/>
              </a:ext>
            </a:extLst>
          </p:cNvPr>
          <p:cNvSpPr/>
          <p:nvPr/>
        </p:nvSpPr>
        <p:spPr>
          <a:xfrm>
            <a:off x="-39849" y="0"/>
            <a:ext cx="121896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endParaRPr lang="en-US" dirty="0"/>
          </a:p>
        </p:txBody>
      </p:sp>
      <p:sp>
        <p:nvSpPr>
          <p:cNvPr id="9" name="Oval 8" descr="Beige oval">
            <a:extLst>
              <a:ext uri="{FF2B5EF4-FFF2-40B4-BE49-F238E27FC236}">
                <a16:creationId xmlns:a16="http://schemas.microsoft.com/office/drawing/2014/main" id="{1191A09B-8CB4-416A-B1F9-ABC3B476DE1F}"/>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D00B79-44BB-4D5F-B51D-2270A854D77A}"/>
              </a:ext>
            </a:extLst>
          </p:cNvPr>
          <p:cNvSpPr>
            <a:spLocks noGrp="1"/>
          </p:cNvSpPr>
          <p:nvPr>
            <p:ph type="title"/>
          </p:nvPr>
        </p:nvSpPr>
        <p:spPr>
          <a:xfrm>
            <a:off x="806116" y="329956"/>
            <a:ext cx="10515600" cy="1325563"/>
          </a:xfrm>
        </p:spPr>
        <p:txBody>
          <a:bodyPr/>
          <a:lstStyle/>
          <a:p>
            <a:r>
              <a:rPr lang="en-US" dirty="0">
                <a:solidFill>
                  <a:schemeClr val="bg1"/>
                </a:solidFill>
              </a:rPr>
              <a:t>Your Monopoly Community</a:t>
            </a:r>
            <a:endParaRPr lang="en-US" dirty="0"/>
          </a:p>
        </p:txBody>
      </p:sp>
      <p:sp>
        <p:nvSpPr>
          <p:cNvPr id="5" name="Slide Number Placeholder 4">
            <a:extLst>
              <a:ext uri="{FF2B5EF4-FFF2-40B4-BE49-F238E27FC236}">
                <a16:creationId xmlns:a16="http://schemas.microsoft.com/office/drawing/2014/main" id="{CDF3C1EE-D9A0-406A-9A3A-75C82527E0DC}"/>
              </a:ext>
            </a:extLst>
          </p:cNvPr>
          <p:cNvSpPr>
            <a:spLocks noGrp="1"/>
          </p:cNvSpPr>
          <p:nvPr>
            <p:ph type="sldNum" sz="quarter" idx="12"/>
          </p:nvPr>
        </p:nvSpPr>
        <p:spPr/>
        <p:txBody>
          <a:bodyPr/>
          <a:lstStyle/>
          <a:p>
            <a:fld id="{82EE24B5-652C-4DB5-B7C3-B5BBEC1280B1}" type="slidenum">
              <a:rPr lang="en-US" smtClean="0"/>
              <a:t>8</a:t>
            </a:fld>
            <a:endParaRPr lang="en-US" dirty="0"/>
          </a:p>
        </p:txBody>
      </p:sp>
      <p:graphicFrame>
        <p:nvGraphicFramePr>
          <p:cNvPr id="13" name="Content Placeholder 12" descr="Table">
            <a:extLst>
              <a:ext uri="{FF2B5EF4-FFF2-40B4-BE49-F238E27FC236}">
                <a16:creationId xmlns:a16="http://schemas.microsoft.com/office/drawing/2014/main" id="{1D6AB21B-0AB3-44DD-AD8E-D2EDD77DEA42}"/>
              </a:ext>
            </a:extLst>
          </p:cNvPr>
          <p:cNvGraphicFramePr>
            <a:graphicFrameLocks noGrp="1"/>
          </p:cNvGraphicFramePr>
          <p:nvPr>
            <p:ph sz="half" idx="4294967295"/>
            <p:extLst>
              <p:ext uri="{D42A27DB-BD31-4B8C-83A1-F6EECF244321}">
                <p14:modId xmlns:p14="http://schemas.microsoft.com/office/powerpoint/2010/main" val="2637337092"/>
              </p:ext>
            </p:extLst>
          </p:nvPr>
        </p:nvGraphicFramePr>
        <p:xfrm>
          <a:off x="995752" y="2753405"/>
          <a:ext cx="10473092" cy="2044320"/>
        </p:xfrm>
        <a:graphic>
          <a:graphicData uri="http://schemas.openxmlformats.org/drawingml/2006/table">
            <a:tbl>
              <a:tblPr firstRow="1" bandRow="1">
                <a:tableStyleId>{5C22544A-7EE6-4342-B048-85BDC9FD1C3A}</a:tableStyleId>
              </a:tblPr>
              <a:tblGrid>
                <a:gridCol w="2094618">
                  <a:extLst>
                    <a:ext uri="{9D8B030D-6E8A-4147-A177-3AD203B41FA5}">
                      <a16:colId xmlns:a16="http://schemas.microsoft.com/office/drawing/2014/main" val="3572385518"/>
                    </a:ext>
                  </a:extLst>
                </a:gridCol>
                <a:gridCol w="2094618">
                  <a:extLst>
                    <a:ext uri="{9D8B030D-6E8A-4147-A177-3AD203B41FA5}">
                      <a16:colId xmlns:a16="http://schemas.microsoft.com/office/drawing/2014/main" val="1440817424"/>
                    </a:ext>
                  </a:extLst>
                </a:gridCol>
                <a:gridCol w="2094620">
                  <a:extLst>
                    <a:ext uri="{9D8B030D-6E8A-4147-A177-3AD203B41FA5}">
                      <a16:colId xmlns:a16="http://schemas.microsoft.com/office/drawing/2014/main" val="1835666774"/>
                    </a:ext>
                  </a:extLst>
                </a:gridCol>
                <a:gridCol w="2094618">
                  <a:extLst>
                    <a:ext uri="{9D8B030D-6E8A-4147-A177-3AD203B41FA5}">
                      <a16:colId xmlns:a16="http://schemas.microsoft.com/office/drawing/2014/main" val="3312468757"/>
                    </a:ext>
                  </a:extLst>
                </a:gridCol>
                <a:gridCol w="2094618">
                  <a:extLst>
                    <a:ext uri="{9D8B030D-6E8A-4147-A177-3AD203B41FA5}">
                      <a16:colId xmlns:a16="http://schemas.microsoft.com/office/drawing/2014/main" val="388103177"/>
                    </a:ext>
                  </a:extLst>
                </a:gridCol>
              </a:tblGrid>
              <a:tr h="370840">
                <a:tc>
                  <a:txBody>
                    <a:bodyPr/>
                    <a:lstStyle/>
                    <a:p>
                      <a:pPr algn="ctr"/>
                      <a:r>
                        <a:rPr lang="en-US" sz="3200" b="1" dirty="0">
                          <a:solidFill>
                            <a:schemeClr val="accent1"/>
                          </a:solidFill>
                          <a:latin typeface="+mj-lt"/>
                        </a:rPr>
                        <a:t>Vendors</a:t>
                      </a:r>
                    </a:p>
                    <a:p>
                      <a:pPr algn="ctr"/>
                      <a:r>
                        <a:rPr lang="en-US" sz="1500" b="1" dirty="0">
                          <a:solidFill>
                            <a:schemeClr val="accent1"/>
                          </a:solidFill>
                          <a:latin typeface="+mj-lt"/>
                        </a:rPr>
                        <a:t> legal, HR, tech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dirty="0">
                          <a:solidFill>
                            <a:schemeClr val="accent1"/>
                          </a:solidFill>
                          <a:latin typeface="+mj-lt"/>
                        </a:rPr>
                        <a:t>Suppliers</a:t>
                      </a:r>
                    </a:p>
                    <a:p>
                      <a:pPr algn="ctr"/>
                      <a:r>
                        <a:rPr lang="en-US" sz="1500" b="1" dirty="0">
                          <a:solidFill>
                            <a:schemeClr val="accent1"/>
                          </a:solidFill>
                          <a:latin typeface="+mj-lt"/>
                        </a:rPr>
                        <a:t>Tech stack, ERP manager</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dirty="0">
                          <a:solidFill>
                            <a:schemeClr val="accent1"/>
                          </a:solidFill>
                          <a:latin typeface="+mj-lt"/>
                        </a:rPr>
                        <a:t>Distro</a:t>
                      </a:r>
                    </a:p>
                    <a:p>
                      <a:pPr algn="ctr"/>
                      <a:r>
                        <a:rPr lang="en-US" sz="1500" b="1" dirty="0">
                          <a:solidFill>
                            <a:schemeClr val="accent1"/>
                          </a:solidFill>
                          <a:latin typeface="+mj-lt"/>
                        </a:rPr>
                        <a:t>News media outlets, member orgs(ACG)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dirty="0">
                          <a:solidFill>
                            <a:schemeClr val="accent1"/>
                          </a:solidFill>
                          <a:latin typeface="+mj-lt"/>
                        </a:rPr>
                        <a:t>Peers</a:t>
                      </a:r>
                    </a:p>
                    <a:p>
                      <a:pPr algn="ctr"/>
                      <a:r>
                        <a:rPr lang="en-US" sz="1500" b="1" dirty="0">
                          <a:solidFill>
                            <a:schemeClr val="accent1"/>
                          </a:solidFill>
                          <a:latin typeface="+mj-lt"/>
                        </a:rPr>
                        <a:t>Above and below you</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dirty="0">
                          <a:solidFill>
                            <a:schemeClr val="accent1"/>
                          </a:solidFill>
                          <a:latin typeface="+mj-lt"/>
                        </a:rPr>
                        <a:t>Referral</a:t>
                      </a:r>
                    </a:p>
                    <a:p>
                      <a:pPr algn="ctr"/>
                      <a:r>
                        <a:rPr lang="en-US" sz="1500" b="1" dirty="0">
                          <a:solidFill>
                            <a:schemeClr val="accent1"/>
                          </a:solidFill>
                          <a:latin typeface="+mj-lt"/>
                        </a:rPr>
                        <a:t>Individuals, adjacent business/niche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8120738"/>
                  </a:ext>
                </a:extLst>
              </a:tr>
              <a:tr h="100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i="1" kern="1200" spc="-25" dirty="0">
                          <a:solidFill>
                            <a:schemeClr val="bg2">
                              <a:lumMod val="20000"/>
                              <a:lumOff val="80000"/>
                            </a:schemeClr>
                          </a:solidFill>
                          <a:latin typeface="+mn-lt"/>
                          <a:ea typeface="+mn-ea"/>
                          <a:cs typeface="Arial"/>
                        </a:rPr>
                        <a:t>Invites, referrals, partnerships, events, access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rPr>
                        <a:t>Sponsorships, advertising, recognition</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rPr>
                        <a:t>Events, price breaks, referrals, access</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rPr>
                        <a:t>Co-investment, JV, partnerships, cost splitting</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rPr>
                        <a:t>Rewards, payouts, referrals, recognition, invites</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5001753"/>
                  </a:ext>
                </a:extLst>
              </a:tr>
            </a:tbl>
          </a:graphicData>
        </a:graphic>
      </p:graphicFrame>
      <p:sp>
        <p:nvSpPr>
          <p:cNvPr id="11" name="object 5" descr="Beige rectangle">
            <a:extLst>
              <a:ext uri="{FF2B5EF4-FFF2-40B4-BE49-F238E27FC236}">
                <a16:creationId xmlns:a16="http://schemas.microsoft.com/office/drawing/2014/main" id="{B07BA1F9-2C19-4C07-B29B-18B9FBCC4755}"/>
              </a:ext>
            </a:extLst>
          </p:cNvPr>
          <p:cNvSpPr/>
          <p:nvPr/>
        </p:nvSpPr>
        <p:spPr>
          <a:xfrm>
            <a:off x="915637" y="1309144"/>
            <a:ext cx="4608000" cy="0"/>
          </a:xfrm>
          <a:custGeom>
            <a:avLst/>
            <a:gdLst/>
            <a:ahLst/>
            <a:cxnLst/>
            <a:rect l="l" t="t" r="r" b="b"/>
            <a:pathLst>
              <a:path w="3931920">
                <a:moveTo>
                  <a:pt x="0" y="0"/>
                </a:moveTo>
                <a:lnTo>
                  <a:pt x="3931920" y="0"/>
                </a:lnTo>
              </a:path>
            </a:pathLst>
          </a:custGeom>
          <a:ln w="54864">
            <a:solidFill>
              <a:schemeClr val="accent1"/>
            </a:solidFill>
          </a:ln>
        </p:spPr>
        <p:txBody>
          <a:bodyPr wrap="square" lIns="0" tIns="0" rIns="0" bIns="0" rtlCol="0"/>
          <a:lstStyle/>
          <a:p>
            <a:endParaRPr lang="en-US" dirty="0"/>
          </a:p>
        </p:txBody>
      </p:sp>
      <p:cxnSp>
        <p:nvCxnSpPr>
          <p:cNvPr id="10" name="Straight Connector 9" descr="Line">
            <a:extLst>
              <a:ext uri="{FF2B5EF4-FFF2-40B4-BE49-F238E27FC236}">
                <a16:creationId xmlns:a16="http://schemas.microsoft.com/office/drawing/2014/main" id="{4C3F4FC5-0C01-4592-9483-D476EA2BDF93}"/>
              </a:ext>
            </a:extLst>
          </p:cNvPr>
          <p:cNvCxnSpPr/>
          <p:nvPr/>
        </p:nvCxnSpPr>
        <p:spPr>
          <a:xfrm>
            <a:off x="6045986" y="4868449"/>
            <a:ext cx="0" cy="39600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2470199D-DDAE-4D88-9F00-88EB8E080218}"/>
              </a:ext>
            </a:extLst>
          </p:cNvPr>
          <p:cNvSpPr/>
          <p:nvPr/>
        </p:nvSpPr>
        <p:spPr>
          <a:xfrm>
            <a:off x="4551822" y="5335173"/>
            <a:ext cx="3024187" cy="647700"/>
          </a:xfrm>
          <a:prstGeom prst="rect">
            <a:avLst/>
          </a:prstGeom>
          <a:solidFill>
            <a:schemeClr val="accent1"/>
          </a:solidFill>
        </p:spPr>
        <p:txBody>
          <a:bodyPr wrap="square" anchor="ctr" anchorCtr="0">
            <a:noAutofit/>
          </a:bodyPr>
          <a:lstStyle/>
          <a:p>
            <a:pPr algn="ctr">
              <a:lnSpc>
                <a:spcPct val="100000"/>
              </a:lnSpc>
              <a:spcBef>
                <a:spcPts val="1055"/>
              </a:spcBef>
            </a:pPr>
            <a:r>
              <a:rPr lang="en-US" sz="3000" dirty="0">
                <a:solidFill>
                  <a:schemeClr val="tx2"/>
                </a:solidFill>
                <a:latin typeface="+mj-lt"/>
              </a:rPr>
              <a:t>SUCCESS</a:t>
            </a:r>
          </a:p>
        </p:txBody>
      </p:sp>
    </p:spTree>
    <p:extLst>
      <p:ext uri="{BB962C8B-B14F-4D97-AF65-F5344CB8AC3E}">
        <p14:creationId xmlns:p14="http://schemas.microsoft.com/office/powerpoint/2010/main" val="2263215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descr="Beige rectangle">
            <a:extLst>
              <a:ext uri="{FF2B5EF4-FFF2-40B4-BE49-F238E27FC236}">
                <a16:creationId xmlns:a16="http://schemas.microsoft.com/office/drawing/2014/main" id="{C6CF32E2-A869-4259-A659-5EEE6BDA3B59}"/>
              </a:ext>
            </a:extLst>
          </p:cNvPr>
          <p:cNvSpPr/>
          <p:nvPr/>
        </p:nvSpPr>
        <p:spPr>
          <a:xfrm>
            <a:off x="579775" y="472492"/>
            <a:ext cx="4051368" cy="5913017"/>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1"/>
          </a:solidFill>
        </p:spPr>
        <p:txBody>
          <a:bodyPr wrap="square" lIns="0" tIns="0" rIns="0" bIns="0" rtlCol="0"/>
          <a:lstStyle/>
          <a:p>
            <a:endParaRPr lang="en-US" dirty="0"/>
          </a:p>
        </p:txBody>
      </p:sp>
      <p:sp>
        <p:nvSpPr>
          <p:cNvPr id="14" name="Oval 13" descr="Beige oval">
            <a:extLst>
              <a:ext uri="{FF2B5EF4-FFF2-40B4-BE49-F238E27FC236}">
                <a16:creationId xmlns:a16="http://schemas.microsoft.com/office/drawing/2014/main" id="{B8809DE3-0F1D-442A-8935-B40AD580864B}"/>
              </a:ext>
            </a:extLst>
          </p:cNvPr>
          <p:cNvSpPr/>
          <p:nvPr/>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bject 6" descr="Blue rectangle">
            <a:extLst>
              <a:ext uri="{FF2B5EF4-FFF2-40B4-BE49-F238E27FC236}">
                <a16:creationId xmlns:a16="http://schemas.microsoft.com/office/drawing/2014/main" id="{882E2F92-EB16-4B55-B49A-3C6AB7B2BF30}"/>
              </a:ext>
            </a:extLst>
          </p:cNvPr>
          <p:cNvSpPr/>
          <p:nvPr/>
        </p:nvSpPr>
        <p:spPr>
          <a:xfrm>
            <a:off x="911225" y="836613"/>
            <a:ext cx="9290610" cy="518477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endParaRPr lang="en-US" dirty="0"/>
          </a:p>
        </p:txBody>
      </p:sp>
      <p:sp>
        <p:nvSpPr>
          <p:cNvPr id="3" name="Title 2">
            <a:extLst>
              <a:ext uri="{FF2B5EF4-FFF2-40B4-BE49-F238E27FC236}">
                <a16:creationId xmlns:a16="http://schemas.microsoft.com/office/drawing/2014/main" id="{302303BC-9A39-470F-8733-A268BC16B299}"/>
              </a:ext>
            </a:extLst>
          </p:cNvPr>
          <p:cNvSpPr>
            <a:spLocks noGrp="1"/>
          </p:cNvSpPr>
          <p:nvPr>
            <p:ph type="title"/>
          </p:nvPr>
        </p:nvSpPr>
        <p:spPr>
          <a:xfrm>
            <a:off x="1379723" y="1900048"/>
            <a:ext cx="5935477" cy="646604"/>
          </a:xfrm>
        </p:spPr>
        <p:txBody>
          <a:bodyPr>
            <a:normAutofit/>
          </a:bodyPr>
          <a:lstStyle/>
          <a:p>
            <a:r>
              <a:rPr lang="en-US" sz="3000" dirty="0">
                <a:solidFill>
                  <a:schemeClr val="bg1"/>
                </a:solidFill>
              </a:rPr>
              <a:t>Recap</a:t>
            </a:r>
          </a:p>
        </p:txBody>
      </p:sp>
      <p:sp>
        <p:nvSpPr>
          <p:cNvPr id="4" name="Text Placeholder 3">
            <a:extLst>
              <a:ext uri="{FF2B5EF4-FFF2-40B4-BE49-F238E27FC236}">
                <a16:creationId xmlns:a16="http://schemas.microsoft.com/office/drawing/2014/main" id="{23C936ED-4D5A-4897-BFCD-65082B328E0D}"/>
              </a:ext>
            </a:extLst>
          </p:cNvPr>
          <p:cNvSpPr>
            <a:spLocks noGrp="1"/>
          </p:cNvSpPr>
          <p:nvPr>
            <p:ph type="body" sz="half" idx="2"/>
          </p:nvPr>
        </p:nvSpPr>
        <p:spPr>
          <a:xfrm>
            <a:off x="2072476" y="2875186"/>
            <a:ext cx="7430112" cy="1431234"/>
          </a:xfrm>
        </p:spPr>
        <p:txBody>
          <a:bodyPr>
            <a:normAutofit fontScale="85000" lnSpcReduction="10000"/>
          </a:bodyPr>
          <a:lstStyle/>
          <a:p>
            <a:r>
              <a:rPr lang="en-US" b="1" dirty="0"/>
              <a:t>CONTENT – STAND OUT</a:t>
            </a:r>
          </a:p>
          <a:p>
            <a:r>
              <a:rPr lang="en-US" b="1" dirty="0"/>
              <a:t>Newsletter – communicate valuable info consistently</a:t>
            </a:r>
          </a:p>
          <a:p>
            <a:r>
              <a:rPr lang="en-US" b="1" dirty="0"/>
              <a:t>Resource Page – hub, drive traffic, educate</a:t>
            </a:r>
          </a:p>
          <a:p>
            <a:r>
              <a:rPr lang="en-US" b="1" dirty="0"/>
              <a:t>Live Events – engage community/niche/market with experience</a:t>
            </a:r>
          </a:p>
        </p:txBody>
      </p:sp>
      <p:sp>
        <p:nvSpPr>
          <p:cNvPr id="5" name="Slide Number Placeholder 4">
            <a:extLst>
              <a:ext uri="{FF2B5EF4-FFF2-40B4-BE49-F238E27FC236}">
                <a16:creationId xmlns:a16="http://schemas.microsoft.com/office/drawing/2014/main" id="{77C2D5CA-E2DA-4224-B2BC-C872D2EF6596}"/>
              </a:ext>
            </a:extLst>
          </p:cNvPr>
          <p:cNvSpPr>
            <a:spLocks noGrp="1"/>
          </p:cNvSpPr>
          <p:nvPr>
            <p:ph type="sldNum" sz="quarter" idx="12"/>
          </p:nvPr>
        </p:nvSpPr>
        <p:spPr/>
        <p:txBody>
          <a:bodyPr/>
          <a:lstStyle/>
          <a:p>
            <a:fld id="{82EE24B5-652C-4DB5-B7C3-B5BBEC1280B1}" type="slidenum">
              <a:rPr lang="en-US" smtClean="0"/>
              <a:t>9</a:t>
            </a:fld>
            <a:endParaRPr lang="en-US" dirty="0"/>
          </a:p>
        </p:txBody>
      </p:sp>
      <p:pic>
        <p:nvPicPr>
          <p:cNvPr id="28" name="Picture Placeholder 27" descr="Check icon">
            <a:extLst>
              <a:ext uri="{FF2B5EF4-FFF2-40B4-BE49-F238E27FC236}">
                <a16:creationId xmlns:a16="http://schemas.microsoft.com/office/drawing/2014/main" id="{3CDD98F8-113E-4FB2-A33D-039AFCD9C225}"/>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a:stretch>
            <a:fillRect/>
          </a:stretch>
        </p:blipFill>
        <p:spPr>
          <a:xfrm>
            <a:off x="1339726" y="2708434"/>
            <a:ext cx="720000" cy="720000"/>
          </a:xfrm>
        </p:spPr>
      </p:pic>
      <p:pic>
        <p:nvPicPr>
          <p:cNvPr id="32" name="Picture Placeholder 31" descr="Check icon">
            <a:extLst>
              <a:ext uri="{FF2B5EF4-FFF2-40B4-BE49-F238E27FC236}">
                <a16:creationId xmlns:a16="http://schemas.microsoft.com/office/drawing/2014/main" id="{A80E0D18-9ED0-4449-BE73-35CBF01D1A4D}"/>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a:stretch>
            <a:fillRect/>
          </a:stretch>
        </p:blipFill>
        <p:spPr>
          <a:xfrm>
            <a:off x="1339726" y="4420669"/>
            <a:ext cx="720000" cy="719999"/>
          </a:xfrm>
        </p:spPr>
      </p:pic>
      <p:sp>
        <p:nvSpPr>
          <p:cNvPr id="20" name="Text Placeholder 19">
            <a:extLst>
              <a:ext uri="{FF2B5EF4-FFF2-40B4-BE49-F238E27FC236}">
                <a16:creationId xmlns:a16="http://schemas.microsoft.com/office/drawing/2014/main" id="{53C06E93-5E4C-46CA-9FB4-1640A2DC1748}"/>
              </a:ext>
            </a:extLst>
          </p:cNvPr>
          <p:cNvSpPr>
            <a:spLocks noGrp="1"/>
          </p:cNvSpPr>
          <p:nvPr>
            <p:ph type="body" sz="half" idx="25"/>
          </p:nvPr>
        </p:nvSpPr>
        <p:spPr>
          <a:xfrm>
            <a:off x="2072476" y="4560542"/>
            <a:ext cx="5617116" cy="402241"/>
          </a:xfrm>
        </p:spPr>
        <p:txBody>
          <a:bodyPr>
            <a:noAutofit/>
          </a:bodyPr>
          <a:lstStyle/>
          <a:p>
            <a:r>
              <a:rPr lang="en-US" b="1" dirty="0"/>
              <a:t>COLLABORATION – LEAD &amp; DOMINATE</a:t>
            </a:r>
          </a:p>
          <a:p>
            <a:r>
              <a:rPr lang="en-US" b="1" dirty="0"/>
              <a:t>Identify and </a:t>
            </a:r>
            <a:r>
              <a:rPr lang="en-US" b="1"/>
              <a:t>engage monopoly </a:t>
            </a:r>
            <a:r>
              <a:rPr lang="en-US" b="1" dirty="0"/>
              <a:t>community with partnerships and JVs</a:t>
            </a:r>
          </a:p>
        </p:txBody>
      </p:sp>
      <p:sp>
        <p:nvSpPr>
          <p:cNvPr id="15" name="object 27" descr="Beige rectangle">
            <a:extLst>
              <a:ext uri="{FF2B5EF4-FFF2-40B4-BE49-F238E27FC236}">
                <a16:creationId xmlns:a16="http://schemas.microsoft.com/office/drawing/2014/main" id="{C5B67D68-F2A3-48A2-B2A0-C9DF8BA55D80}"/>
              </a:ext>
            </a:extLst>
          </p:cNvPr>
          <p:cNvSpPr/>
          <p:nvPr/>
        </p:nvSpPr>
        <p:spPr>
          <a:xfrm flipV="1">
            <a:off x="1473385" y="2395266"/>
            <a:ext cx="4032000" cy="75489"/>
          </a:xfrm>
          <a:custGeom>
            <a:avLst/>
            <a:gdLst/>
            <a:ahLst/>
            <a:cxnLst/>
            <a:rect l="l" t="t" r="r" b="b"/>
            <a:pathLst>
              <a:path w="2501265">
                <a:moveTo>
                  <a:pt x="0" y="0"/>
                </a:moveTo>
                <a:lnTo>
                  <a:pt x="2500883" y="0"/>
                </a:lnTo>
              </a:path>
            </a:pathLst>
          </a:custGeom>
          <a:ln w="54863">
            <a:solidFill>
              <a:schemeClr val="accent1"/>
            </a:solidFill>
          </a:ln>
        </p:spPr>
        <p:txBody>
          <a:bodyPr wrap="square" lIns="0" tIns="0" rIns="0" bIns="0" rtlCol="0"/>
          <a:lstStyle/>
          <a:p>
            <a:endParaRPr lang="en-US" dirty="0"/>
          </a:p>
        </p:txBody>
      </p:sp>
    </p:spTree>
    <p:extLst>
      <p:ext uri="{BB962C8B-B14F-4D97-AF65-F5344CB8AC3E}">
        <p14:creationId xmlns:p14="http://schemas.microsoft.com/office/powerpoint/2010/main" val="2806945693"/>
      </p:ext>
    </p:extLst>
  </p:cSld>
  <p:clrMapOvr>
    <a:masterClrMapping/>
  </p:clrMapOvr>
</p:sld>
</file>

<file path=ppt/theme/theme1.xml><?xml version="1.0" encoding="utf-8"?>
<a:theme xmlns:a="http://schemas.openxmlformats.org/drawingml/2006/main" name="Office Theme">
  <a:themeElements>
    <a:clrScheme name="Custom 30">
      <a:dk1>
        <a:sysClr val="windowText" lastClr="000000"/>
      </a:dk1>
      <a:lt1>
        <a:sysClr val="window" lastClr="FFFFFF"/>
      </a:lt1>
      <a:dk2>
        <a:srgbClr val="00292E"/>
      </a:dk2>
      <a:lt2>
        <a:srgbClr val="64B2C1"/>
      </a:lt2>
      <a:accent1>
        <a:srgbClr val="F0CDA1"/>
      </a:accent1>
      <a:accent2>
        <a:srgbClr val="107082"/>
      </a:accent2>
      <a:accent3>
        <a:srgbClr val="054854"/>
      </a:accent3>
      <a:accent4>
        <a:srgbClr val="00AEEF"/>
      </a:accent4>
      <a:accent5>
        <a:srgbClr val="F99927"/>
      </a:accent5>
      <a:accent6>
        <a:srgbClr val="EC7216"/>
      </a:accent6>
      <a:hlink>
        <a:srgbClr val="000000"/>
      </a:hlink>
      <a:folHlink>
        <a:srgbClr val="000000"/>
      </a:folHlink>
    </a:clrScheme>
    <a:fontScheme name="Custom 24">
      <a:majorFont>
        <a:latin typeface="Gill Sans MT"/>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45022061_Professional services marketing plan_SL_V1" id="{B214D568-CC3C-4109-877A-D7A12976D35F}" vid="{D425069E-A49A-4A86-9A62-1864F0635A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118CE8-9293-4220-BA3B-5D353B13ABC9}">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426FE2C-7640-4BF0-9D68-FDFD4151FD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DDA16B-F3AC-4A5B-9F5F-6F5A8F47A9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Professional services marketing plan</Template>
  <TotalTime>439</TotalTime>
  <Words>483</Words>
  <Application>Microsoft Office PowerPoint</Application>
  <PresentationFormat>Widescreen</PresentationFormat>
  <Paragraphs>104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vt:lpstr>
      <vt:lpstr>Calibri</vt:lpstr>
      <vt:lpstr>Gill Sans MT</vt:lpstr>
      <vt:lpstr>Office Theme</vt:lpstr>
      <vt:lpstr>How to Market Your  Financial Services Firm Content &amp; Collaboration</vt:lpstr>
      <vt:lpstr>CONTENT</vt:lpstr>
      <vt:lpstr>Newsletter/Email</vt:lpstr>
      <vt:lpstr>Resource Page</vt:lpstr>
      <vt:lpstr>Live Events</vt:lpstr>
      <vt:lpstr>COLLABORATION</vt:lpstr>
      <vt:lpstr>Collaboration (Relationship + Consistent Action)</vt:lpstr>
      <vt:lpstr>Your Monopoly Community</vt:lpstr>
      <vt:lpstr>Recap</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Sackey</dc:creator>
  <cp:lastModifiedBy>James Sackey</cp:lastModifiedBy>
  <cp:revision>1</cp:revision>
  <dcterms:created xsi:type="dcterms:W3CDTF">2024-06-27T16:13:51Z</dcterms:created>
  <dcterms:modified xsi:type="dcterms:W3CDTF">2024-10-03T23:32:53Z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