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75" r:id="rId5"/>
    <p:sldId id="294" r:id="rId6"/>
    <p:sldId id="276" r:id="rId7"/>
    <p:sldId id="293" r:id="rId8"/>
    <p:sldId id="295" r:id="rId9"/>
    <p:sldId id="285" r:id="rId10"/>
    <p:sldId id="289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992"/>
    <a:srgbClr val="AEC2D8"/>
    <a:srgbClr val="98432A"/>
    <a:srgbClr val="D84400"/>
    <a:srgbClr val="44678D"/>
    <a:srgbClr val="263E5A"/>
    <a:srgbClr val="D6E0EB"/>
    <a:srgbClr val="728DAB"/>
    <a:srgbClr val="C95B3A"/>
    <a:srgbClr val="2D4C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5634"/>
  </p:normalViewPr>
  <p:slideViewPr>
    <p:cSldViewPr snapToGrid="0" showGuides="1">
      <p:cViewPr varScale="1">
        <p:scale>
          <a:sx n="75" d="100"/>
          <a:sy n="75" d="100"/>
        </p:scale>
        <p:origin x="84" y="48"/>
      </p:cViewPr>
      <p:guideLst>
        <p:guide orient="horz" pos="1536"/>
        <p:guide pos="312"/>
      </p:guideLst>
    </p:cSldViewPr>
  </p:slideViewPr>
  <p:outlineViewPr>
    <p:cViewPr>
      <p:scale>
        <a:sx n="33" d="100"/>
        <a:sy n="33" d="100"/>
      </p:scale>
      <p:origin x="0" y="-16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3766"/>
    </p:cViewPr>
  </p:sorterViewPr>
  <p:notesViewPr>
    <p:cSldViewPr snapToGrid="0">
      <p:cViewPr varScale="1">
        <p:scale>
          <a:sx n="58" d="100"/>
          <a:sy n="58" d="100"/>
        </p:scale>
        <p:origin x="249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Sackey" userId="e0f68086ef5b95b9" providerId="LiveId" clId="{27CBE9F2-D4B3-4D46-9CEF-935CB8FBD901}"/>
    <pc:docChg chg="undo custSel addSld delSld modSld sldOrd">
      <pc:chgData name="James Sackey" userId="e0f68086ef5b95b9" providerId="LiveId" clId="{27CBE9F2-D4B3-4D46-9CEF-935CB8FBD901}" dt="2024-05-24T16:03:58.618" v="924" actId="20577"/>
      <pc:docMkLst>
        <pc:docMk/>
      </pc:docMkLst>
      <pc:sldChg chg="addSp delSp modSp mod">
        <pc:chgData name="James Sackey" userId="e0f68086ef5b95b9" providerId="LiveId" clId="{27CBE9F2-D4B3-4D46-9CEF-935CB8FBD901}" dt="2024-05-24T16:03:38.769" v="923" actId="14100"/>
        <pc:sldMkLst>
          <pc:docMk/>
          <pc:sldMk cId="2775535166" sldId="275"/>
        </pc:sldMkLst>
        <pc:spChg chg="add del mod">
          <ac:chgData name="James Sackey" userId="e0f68086ef5b95b9" providerId="LiveId" clId="{27CBE9F2-D4B3-4D46-9CEF-935CB8FBD901}" dt="2024-05-24T15:30:41.419" v="215" actId="478"/>
          <ac:spMkLst>
            <pc:docMk/>
            <pc:sldMk cId="2775535166" sldId="275"/>
            <ac:spMk id="3" creationId="{29E3775B-C83C-3614-3CAD-C9A71898A8DA}"/>
          </ac:spMkLst>
        </pc:spChg>
        <pc:spChg chg="mod">
          <ac:chgData name="James Sackey" userId="e0f68086ef5b95b9" providerId="LiveId" clId="{27CBE9F2-D4B3-4D46-9CEF-935CB8FBD901}" dt="2024-05-24T15:30:09.657" v="168" actId="255"/>
          <ac:spMkLst>
            <pc:docMk/>
            <pc:sldMk cId="2775535166" sldId="275"/>
            <ac:spMk id="9" creationId="{78024C77-A2F8-1ABA-5412-E6BB88B5FA1B}"/>
          </ac:spMkLst>
        </pc:spChg>
        <pc:spChg chg="mod">
          <ac:chgData name="James Sackey" userId="e0f68086ef5b95b9" providerId="LiveId" clId="{27CBE9F2-D4B3-4D46-9CEF-935CB8FBD901}" dt="2024-05-24T15:29:48.755" v="129" actId="255"/>
          <ac:spMkLst>
            <pc:docMk/>
            <pc:sldMk cId="2775535166" sldId="275"/>
            <ac:spMk id="16" creationId="{8FEA3BB9-F064-CFBE-C0BE-BB7A22A4DCFC}"/>
          </ac:spMkLst>
        </pc:spChg>
        <pc:spChg chg="del">
          <ac:chgData name="James Sackey" userId="e0f68086ef5b95b9" providerId="LiveId" clId="{27CBE9F2-D4B3-4D46-9CEF-935CB8FBD901}" dt="2024-05-24T15:30:39.281" v="214" actId="478"/>
          <ac:spMkLst>
            <pc:docMk/>
            <pc:sldMk cId="2775535166" sldId="275"/>
            <ac:spMk id="18" creationId="{241202DB-E499-EB19-8A48-A3301DA59ED7}"/>
          </ac:spMkLst>
        </pc:spChg>
        <pc:spChg chg="mod">
          <ac:chgData name="James Sackey" userId="e0f68086ef5b95b9" providerId="LiveId" clId="{27CBE9F2-D4B3-4D46-9CEF-935CB8FBD901}" dt="2024-05-24T15:28:59.122" v="106" actId="20577"/>
          <ac:spMkLst>
            <pc:docMk/>
            <pc:sldMk cId="2775535166" sldId="275"/>
            <ac:spMk id="19" creationId="{5DF64211-DCD8-B458-DBD2-EBDA7AE3396F}"/>
          </ac:spMkLst>
        </pc:spChg>
        <pc:spChg chg="mod">
          <ac:chgData name="James Sackey" userId="e0f68086ef5b95b9" providerId="LiveId" clId="{27CBE9F2-D4B3-4D46-9CEF-935CB8FBD901}" dt="2024-05-24T16:03:38.769" v="923" actId="14100"/>
          <ac:spMkLst>
            <pc:docMk/>
            <pc:sldMk cId="2775535166" sldId="275"/>
            <ac:spMk id="20" creationId="{1664F554-8F3F-2148-FE86-1FE8F66B856B}"/>
          </ac:spMkLst>
        </pc:spChg>
        <pc:spChg chg="mod">
          <ac:chgData name="James Sackey" userId="e0f68086ef5b95b9" providerId="LiveId" clId="{27CBE9F2-D4B3-4D46-9CEF-935CB8FBD901}" dt="2024-05-24T16:03:22.080" v="918" actId="20577"/>
          <ac:spMkLst>
            <pc:docMk/>
            <pc:sldMk cId="2775535166" sldId="275"/>
            <ac:spMk id="22" creationId="{D5402852-C1AD-6A4E-DAA7-0AE582A742FD}"/>
          </ac:spMkLst>
        </pc:spChg>
        <pc:spChg chg="mod">
          <ac:chgData name="James Sackey" userId="e0f68086ef5b95b9" providerId="LiveId" clId="{27CBE9F2-D4B3-4D46-9CEF-935CB8FBD901}" dt="2024-05-24T15:30:35.217" v="213" actId="255"/>
          <ac:spMkLst>
            <pc:docMk/>
            <pc:sldMk cId="2775535166" sldId="275"/>
            <ac:spMk id="24" creationId="{ABF1D337-2A3C-A0FB-A6CD-5E4B9D6DFD91}"/>
          </ac:spMkLst>
        </pc:spChg>
      </pc:sldChg>
      <pc:sldChg chg="addSp delSp modSp mod">
        <pc:chgData name="James Sackey" userId="e0f68086ef5b95b9" providerId="LiveId" clId="{27CBE9F2-D4B3-4D46-9CEF-935CB8FBD901}" dt="2024-05-24T16:03:58.618" v="924" actId="20577"/>
        <pc:sldMkLst>
          <pc:docMk/>
          <pc:sldMk cId="77554804" sldId="276"/>
        </pc:sldMkLst>
        <pc:spChg chg="add mod">
          <ac:chgData name="James Sackey" userId="e0f68086ef5b95b9" providerId="LiveId" clId="{27CBE9F2-D4B3-4D46-9CEF-935CB8FBD901}" dt="2024-05-24T15:34:39.074" v="253"/>
          <ac:spMkLst>
            <pc:docMk/>
            <pc:sldMk cId="77554804" sldId="276"/>
            <ac:spMk id="2" creationId="{2E6619E9-6ED8-842B-8561-FA3D9F087FB2}"/>
          </ac:spMkLst>
        </pc:spChg>
        <pc:spChg chg="mod">
          <ac:chgData name="James Sackey" userId="e0f68086ef5b95b9" providerId="LiveId" clId="{27CBE9F2-D4B3-4D46-9CEF-935CB8FBD901}" dt="2024-05-24T15:35:44.965" v="293" actId="20577"/>
          <ac:spMkLst>
            <pc:docMk/>
            <pc:sldMk cId="77554804" sldId="276"/>
            <ac:spMk id="5" creationId="{81D18537-D028-9E9C-FB87-93F24955DFC7}"/>
          </ac:spMkLst>
        </pc:spChg>
        <pc:spChg chg="add del mod">
          <ac:chgData name="James Sackey" userId="e0f68086ef5b95b9" providerId="LiveId" clId="{27CBE9F2-D4B3-4D46-9CEF-935CB8FBD901}" dt="2024-05-24T15:34:46.013" v="256" actId="14100"/>
          <ac:spMkLst>
            <pc:docMk/>
            <pc:sldMk cId="77554804" sldId="276"/>
            <ac:spMk id="18" creationId="{59AC624B-4FD9-E308-F182-08902D49A82B}"/>
          </ac:spMkLst>
        </pc:spChg>
        <pc:spChg chg="mod">
          <ac:chgData name="James Sackey" userId="e0f68086ef5b95b9" providerId="LiveId" clId="{27CBE9F2-D4B3-4D46-9CEF-935CB8FBD901}" dt="2024-05-24T16:03:58.618" v="924" actId="20577"/>
          <ac:spMkLst>
            <pc:docMk/>
            <pc:sldMk cId="77554804" sldId="276"/>
            <ac:spMk id="20" creationId="{CC0093B1-77CC-1E61-FB22-E136F94EABD2}"/>
          </ac:spMkLst>
        </pc:spChg>
      </pc:sldChg>
      <pc:sldChg chg="del">
        <pc:chgData name="James Sackey" userId="e0f68086ef5b95b9" providerId="LiveId" clId="{27CBE9F2-D4B3-4D46-9CEF-935CB8FBD901}" dt="2024-05-24T15:45:16.729" v="812" actId="47"/>
        <pc:sldMkLst>
          <pc:docMk/>
          <pc:sldMk cId="2107888131" sldId="281"/>
        </pc:sldMkLst>
      </pc:sldChg>
      <pc:sldChg chg="delSp modSp mod">
        <pc:chgData name="James Sackey" userId="e0f68086ef5b95b9" providerId="LiveId" clId="{27CBE9F2-D4B3-4D46-9CEF-935CB8FBD901}" dt="2024-05-24T15:44:31.555" v="810" actId="20577"/>
        <pc:sldMkLst>
          <pc:docMk/>
          <pc:sldMk cId="3760906987" sldId="285"/>
        </pc:sldMkLst>
        <pc:spChg chg="del">
          <ac:chgData name="James Sackey" userId="e0f68086ef5b95b9" providerId="LiveId" clId="{27CBE9F2-D4B3-4D46-9CEF-935CB8FBD901}" dt="2024-05-24T15:42:51.548" v="714" actId="478"/>
          <ac:spMkLst>
            <pc:docMk/>
            <pc:sldMk cId="3760906987" sldId="285"/>
            <ac:spMk id="3" creationId="{DCA616B8-1D44-C6C1-B122-22291A41367E}"/>
          </ac:spMkLst>
        </pc:spChg>
        <pc:spChg chg="mod">
          <ac:chgData name="James Sackey" userId="e0f68086ef5b95b9" providerId="LiveId" clId="{27CBE9F2-D4B3-4D46-9CEF-935CB8FBD901}" dt="2024-05-24T15:34:56.839" v="258" actId="14100"/>
          <ac:spMkLst>
            <pc:docMk/>
            <pc:sldMk cId="3760906987" sldId="285"/>
            <ac:spMk id="4" creationId="{D0B7C211-AD9C-8CEC-B456-8FA0021960A9}"/>
          </ac:spMkLst>
        </pc:spChg>
        <pc:spChg chg="mod">
          <ac:chgData name="James Sackey" userId="e0f68086ef5b95b9" providerId="LiveId" clId="{27CBE9F2-D4B3-4D46-9CEF-935CB8FBD901}" dt="2024-05-24T15:43:21.792" v="726" actId="207"/>
          <ac:spMkLst>
            <pc:docMk/>
            <pc:sldMk cId="3760906987" sldId="285"/>
            <ac:spMk id="16" creationId="{7BD10CEB-2241-4246-B0F4-96E0DB642C4C}"/>
          </ac:spMkLst>
        </pc:spChg>
        <pc:spChg chg="mod">
          <ac:chgData name="James Sackey" userId="e0f68086ef5b95b9" providerId="LiveId" clId="{27CBE9F2-D4B3-4D46-9CEF-935CB8FBD901}" dt="2024-05-24T15:42:48.978" v="713" actId="14100"/>
          <ac:spMkLst>
            <pc:docMk/>
            <pc:sldMk cId="3760906987" sldId="285"/>
            <ac:spMk id="17" creationId="{E17942FE-65D3-7C03-B361-8DF125B81DC1}"/>
          </ac:spMkLst>
        </pc:spChg>
        <pc:spChg chg="mod">
          <ac:chgData name="James Sackey" userId="e0f68086ef5b95b9" providerId="LiveId" clId="{27CBE9F2-D4B3-4D46-9CEF-935CB8FBD901}" dt="2024-05-24T15:43:25.841" v="727" actId="207"/>
          <ac:spMkLst>
            <pc:docMk/>
            <pc:sldMk cId="3760906987" sldId="285"/>
            <ac:spMk id="19" creationId="{78038ACE-740A-4AE7-A0B3-BEEA90495BDD}"/>
          </ac:spMkLst>
        </pc:spChg>
        <pc:spChg chg="mod">
          <ac:chgData name="James Sackey" userId="e0f68086ef5b95b9" providerId="LiveId" clId="{27CBE9F2-D4B3-4D46-9CEF-935CB8FBD901}" dt="2024-05-24T15:44:07.186" v="766" actId="20577"/>
          <ac:spMkLst>
            <pc:docMk/>
            <pc:sldMk cId="3760906987" sldId="285"/>
            <ac:spMk id="21" creationId="{DD441F7A-4624-45D2-AE88-EEBA65185E6D}"/>
          </ac:spMkLst>
        </pc:spChg>
        <pc:spChg chg="mod">
          <ac:chgData name="James Sackey" userId="e0f68086ef5b95b9" providerId="LiveId" clId="{27CBE9F2-D4B3-4D46-9CEF-935CB8FBD901}" dt="2024-05-24T15:43:28.409" v="728" actId="207"/>
          <ac:spMkLst>
            <pc:docMk/>
            <pc:sldMk cId="3760906987" sldId="285"/>
            <ac:spMk id="23" creationId="{4EF68FE0-ADE3-4AB5-AC04-6C029B601AB2}"/>
          </ac:spMkLst>
        </pc:spChg>
        <pc:spChg chg="mod">
          <ac:chgData name="James Sackey" userId="e0f68086ef5b95b9" providerId="LiveId" clId="{27CBE9F2-D4B3-4D46-9CEF-935CB8FBD901}" dt="2024-05-24T15:44:31.555" v="810" actId="20577"/>
          <ac:spMkLst>
            <pc:docMk/>
            <pc:sldMk cId="3760906987" sldId="285"/>
            <ac:spMk id="25" creationId="{5140B95D-A59E-4E6C-BF07-5DD5E0E818A0}"/>
          </ac:spMkLst>
        </pc:spChg>
        <pc:spChg chg="mod">
          <ac:chgData name="James Sackey" userId="e0f68086ef5b95b9" providerId="LiveId" clId="{27CBE9F2-D4B3-4D46-9CEF-935CB8FBD901}" dt="2024-05-24T15:42:58.521" v="716" actId="403"/>
          <ac:spMkLst>
            <pc:docMk/>
            <pc:sldMk cId="3760906987" sldId="285"/>
            <ac:spMk id="63" creationId="{22D79EB2-B914-5355-4D75-3AC59F0DCCC3}"/>
          </ac:spMkLst>
        </pc:spChg>
        <pc:spChg chg="mod">
          <ac:chgData name="James Sackey" userId="e0f68086ef5b95b9" providerId="LiveId" clId="{27CBE9F2-D4B3-4D46-9CEF-935CB8FBD901}" dt="2024-05-24T15:43:03.646" v="718" actId="403"/>
          <ac:spMkLst>
            <pc:docMk/>
            <pc:sldMk cId="3760906987" sldId="285"/>
            <ac:spMk id="65" creationId="{0ECD9490-0BE0-6A65-01CD-D54CAB839511}"/>
          </ac:spMkLst>
        </pc:spChg>
        <pc:spChg chg="mod">
          <ac:chgData name="James Sackey" userId="e0f68086ef5b95b9" providerId="LiveId" clId="{27CBE9F2-D4B3-4D46-9CEF-935CB8FBD901}" dt="2024-05-24T15:43:06.377" v="720" actId="403"/>
          <ac:spMkLst>
            <pc:docMk/>
            <pc:sldMk cId="3760906987" sldId="285"/>
            <ac:spMk id="67" creationId="{CEEED1DD-BCBD-5246-2A2C-BCED87782D53}"/>
          </ac:spMkLst>
        </pc:spChg>
        <pc:spChg chg="mod">
          <ac:chgData name="James Sackey" userId="e0f68086ef5b95b9" providerId="LiveId" clId="{27CBE9F2-D4B3-4D46-9CEF-935CB8FBD901}" dt="2024-05-24T15:43:12.522" v="724" actId="403"/>
          <ac:spMkLst>
            <pc:docMk/>
            <pc:sldMk cId="3760906987" sldId="285"/>
            <ac:spMk id="69" creationId="{868536F0-BECB-41C2-208F-CAAC89E244FF}"/>
          </ac:spMkLst>
        </pc:spChg>
        <pc:spChg chg="mod">
          <ac:chgData name="James Sackey" userId="e0f68086ef5b95b9" providerId="LiveId" clId="{27CBE9F2-D4B3-4D46-9CEF-935CB8FBD901}" dt="2024-05-24T15:43:08.915" v="722" actId="403"/>
          <ac:spMkLst>
            <pc:docMk/>
            <pc:sldMk cId="3760906987" sldId="285"/>
            <ac:spMk id="71" creationId="{FAFB92ED-EE9E-1E13-228D-2A33EE0B2FC2}"/>
          </ac:spMkLst>
        </pc:spChg>
      </pc:sldChg>
      <pc:sldChg chg="modSp mod">
        <pc:chgData name="James Sackey" userId="e0f68086ef5b95b9" providerId="LiveId" clId="{27CBE9F2-D4B3-4D46-9CEF-935CB8FBD901}" dt="2024-05-24T15:48:49.126" v="908" actId="20577"/>
        <pc:sldMkLst>
          <pc:docMk/>
          <pc:sldMk cId="529279411" sldId="289"/>
        </pc:sldMkLst>
        <pc:spChg chg="mod">
          <ac:chgData name="James Sackey" userId="e0f68086ef5b95b9" providerId="LiveId" clId="{27CBE9F2-D4B3-4D46-9CEF-935CB8FBD901}" dt="2024-05-24T15:48:49.126" v="908" actId="20577"/>
          <ac:spMkLst>
            <pc:docMk/>
            <pc:sldMk cId="529279411" sldId="289"/>
            <ac:spMk id="24" creationId="{AD2C8D04-263D-9589-1CFF-A5968D7C33D7}"/>
          </ac:spMkLst>
        </pc:spChg>
      </pc:sldChg>
      <pc:sldChg chg="addSp delSp modSp mod ord">
        <pc:chgData name="James Sackey" userId="e0f68086ef5b95b9" providerId="LiveId" clId="{27CBE9F2-D4B3-4D46-9CEF-935CB8FBD901}" dt="2024-05-24T15:38:50.474" v="352"/>
        <pc:sldMkLst>
          <pc:docMk/>
          <pc:sldMk cId="4182148033" sldId="293"/>
        </pc:sldMkLst>
        <pc:spChg chg="mod">
          <ac:chgData name="James Sackey" userId="e0f68086ef5b95b9" providerId="LiveId" clId="{27CBE9F2-D4B3-4D46-9CEF-935CB8FBD901}" dt="2024-05-24T15:35:01.403" v="259" actId="255"/>
          <ac:spMkLst>
            <pc:docMk/>
            <pc:sldMk cId="4182148033" sldId="293"/>
            <ac:spMk id="3" creationId="{07534BD7-CD77-A5E7-FB26-9DB19E8316CD}"/>
          </ac:spMkLst>
        </pc:spChg>
        <pc:spChg chg="add del mod">
          <ac:chgData name="James Sackey" userId="e0f68086ef5b95b9" providerId="LiveId" clId="{27CBE9F2-D4B3-4D46-9CEF-935CB8FBD901}" dt="2024-05-24T15:37:08.082" v="340" actId="478"/>
          <ac:spMkLst>
            <pc:docMk/>
            <pc:sldMk cId="4182148033" sldId="293"/>
            <ac:spMk id="4" creationId="{1926DFB9-47A1-9653-A3F8-24A9CB9CFF27}"/>
          </ac:spMkLst>
        </pc:spChg>
        <pc:spChg chg="del">
          <ac:chgData name="James Sackey" userId="e0f68086ef5b95b9" providerId="LiveId" clId="{27CBE9F2-D4B3-4D46-9CEF-935CB8FBD901}" dt="2024-05-24T15:37:09.411" v="341" actId="478"/>
          <ac:spMkLst>
            <pc:docMk/>
            <pc:sldMk cId="4182148033" sldId="293"/>
            <ac:spMk id="5" creationId="{FF32F97F-2E62-3E7F-1A36-F4207DD6893C}"/>
          </ac:spMkLst>
        </pc:spChg>
        <pc:spChg chg="mod">
          <ac:chgData name="James Sackey" userId="e0f68086ef5b95b9" providerId="LiveId" clId="{27CBE9F2-D4B3-4D46-9CEF-935CB8FBD901}" dt="2024-05-24T15:38:40.640" v="350" actId="207"/>
          <ac:spMkLst>
            <pc:docMk/>
            <pc:sldMk cId="4182148033" sldId="293"/>
            <ac:spMk id="43" creationId="{520E98B6-7B33-8FD4-A662-31DD4B85E22E}"/>
          </ac:spMkLst>
        </pc:spChg>
        <pc:spChg chg="del">
          <ac:chgData name="James Sackey" userId="e0f68086ef5b95b9" providerId="LiveId" clId="{27CBE9F2-D4B3-4D46-9CEF-935CB8FBD901}" dt="2024-05-24T15:37:05.495" v="339" actId="478"/>
          <ac:spMkLst>
            <pc:docMk/>
            <pc:sldMk cId="4182148033" sldId="293"/>
            <ac:spMk id="44" creationId="{78466807-A2DA-EC5D-ACDE-B83D6F7169EA}"/>
          </ac:spMkLst>
        </pc:spChg>
        <pc:spChg chg="mod">
          <ac:chgData name="James Sackey" userId="e0f68086ef5b95b9" providerId="LiveId" clId="{27CBE9F2-D4B3-4D46-9CEF-935CB8FBD901}" dt="2024-05-24T15:36:55.565" v="338" actId="20577"/>
          <ac:spMkLst>
            <pc:docMk/>
            <pc:sldMk cId="4182148033" sldId="293"/>
            <ac:spMk id="60" creationId="{0031CE36-F77D-3964-C169-771DBA49D28A}"/>
          </ac:spMkLst>
        </pc:spChg>
        <pc:picChg chg="add mod">
          <ac:chgData name="James Sackey" userId="e0f68086ef5b95b9" providerId="LiveId" clId="{27CBE9F2-D4B3-4D46-9CEF-935CB8FBD901}" dt="2024-05-24T15:38:10.821" v="349" actId="14100"/>
          <ac:picMkLst>
            <pc:docMk/>
            <pc:sldMk cId="4182148033" sldId="293"/>
            <ac:picMk id="7" creationId="{8BFFB242-C37D-249E-120F-ECB6B280D0BC}"/>
          </ac:picMkLst>
        </pc:picChg>
      </pc:sldChg>
      <pc:sldChg chg="modSp mod">
        <pc:chgData name="James Sackey" userId="e0f68086ef5b95b9" providerId="LiveId" clId="{27CBE9F2-D4B3-4D46-9CEF-935CB8FBD901}" dt="2024-05-24T15:44:59.816" v="811" actId="255"/>
        <pc:sldMkLst>
          <pc:docMk/>
          <pc:sldMk cId="32955924" sldId="294"/>
        </pc:sldMkLst>
        <pc:spChg chg="mod">
          <ac:chgData name="James Sackey" userId="e0f68086ef5b95b9" providerId="LiveId" clId="{27CBE9F2-D4B3-4D46-9CEF-935CB8FBD901}" dt="2024-05-24T15:34:29.010" v="250" actId="14100"/>
          <ac:spMkLst>
            <pc:docMk/>
            <pc:sldMk cId="32955924" sldId="294"/>
            <ac:spMk id="4" creationId="{03A6B6FB-DEBA-00AA-0812-B47A64FF054A}"/>
          </ac:spMkLst>
        </pc:spChg>
        <pc:spChg chg="mod">
          <ac:chgData name="James Sackey" userId="e0f68086ef5b95b9" providerId="LiveId" clId="{27CBE9F2-D4B3-4D46-9CEF-935CB8FBD901}" dt="2024-05-24T15:44:59.816" v="811" actId="255"/>
          <ac:spMkLst>
            <pc:docMk/>
            <pc:sldMk cId="32955924" sldId="294"/>
            <ac:spMk id="6" creationId="{613663CA-BA5A-41E7-1FBE-D38846DFEF75}"/>
          </ac:spMkLst>
        </pc:spChg>
        <pc:spChg chg="mod">
          <ac:chgData name="James Sackey" userId="e0f68086ef5b95b9" providerId="LiveId" clId="{27CBE9F2-D4B3-4D46-9CEF-935CB8FBD901}" dt="2024-05-24T15:34:11.814" v="248" actId="20577"/>
          <ac:spMkLst>
            <pc:docMk/>
            <pc:sldMk cId="32955924" sldId="294"/>
            <ac:spMk id="11" creationId="{02CEC6EF-006F-693B-5D79-47FD797CB22B}"/>
          </ac:spMkLst>
        </pc:spChg>
      </pc:sldChg>
      <pc:sldChg chg="addSp delSp modSp new mod">
        <pc:chgData name="James Sackey" userId="e0f68086ef5b95b9" providerId="LiveId" clId="{27CBE9F2-D4B3-4D46-9CEF-935CB8FBD901}" dt="2024-05-24T15:48:23.361" v="877" actId="255"/>
        <pc:sldMkLst>
          <pc:docMk/>
          <pc:sldMk cId="4067169372" sldId="295"/>
        </pc:sldMkLst>
        <pc:spChg chg="add del">
          <ac:chgData name="James Sackey" userId="e0f68086ef5b95b9" providerId="LiveId" clId="{27CBE9F2-D4B3-4D46-9CEF-935CB8FBD901}" dt="2024-05-24T15:45:58.108" v="817" actId="478"/>
          <ac:spMkLst>
            <pc:docMk/>
            <pc:sldMk cId="4067169372" sldId="295"/>
            <ac:spMk id="2" creationId="{072814F4-5EA3-324C-2787-93FA4CDAE457}"/>
          </ac:spMkLst>
        </pc:spChg>
        <pc:spChg chg="del">
          <ac:chgData name="James Sackey" userId="e0f68086ef5b95b9" providerId="LiveId" clId="{27CBE9F2-D4B3-4D46-9CEF-935CB8FBD901}" dt="2024-05-24T15:45:47.124" v="814" actId="478"/>
          <ac:spMkLst>
            <pc:docMk/>
            <pc:sldMk cId="4067169372" sldId="295"/>
            <ac:spMk id="3" creationId="{F828E49B-8385-1D87-9491-ADACB56A101E}"/>
          </ac:spMkLst>
        </pc:spChg>
        <pc:spChg chg="mod">
          <ac:chgData name="James Sackey" userId="e0f68086ef5b95b9" providerId="LiveId" clId="{27CBE9F2-D4B3-4D46-9CEF-935CB8FBD901}" dt="2024-05-24T15:46:59.073" v="862" actId="1076"/>
          <ac:spMkLst>
            <pc:docMk/>
            <pc:sldMk cId="4067169372" sldId="295"/>
            <ac:spMk id="4" creationId="{D1BEAEDE-D5BF-5B40-B9DE-81EFD2FBCD1D}"/>
          </ac:spMkLst>
        </pc:spChg>
        <pc:spChg chg="del">
          <ac:chgData name="James Sackey" userId="e0f68086ef5b95b9" providerId="LiveId" clId="{27CBE9F2-D4B3-4D46-9CEF-935CB8FBD901}" dt="2024-05-24T15:47:05.997" v="863" actId="478"/>
          <ac:spMkLst>
            <pc:docMk/>
            <pc:sldMk cId="4067169372" sldId="295"/>
            <ac:spMk id="5" creationId="{E8EBE26A-4838-013C-7F3F-22C9FFF682E1}"/>
          </ac:spMkLst>
        </pc:spChg>
        <pc:spChg chg="add mod">
          <ac:chgData name="James Sackey" userId="e0f68086ef5b95b9" providerId="LiveId" clId="{27CBE9F2-D4B3-4D46-9CEF-935CB8FBD901}" dt="2024-05-24T15:46:34.231" v="822" actId="207"/>
          <ac:spMkLst>
            <pc:docMk/>
            <pc:sldMk cId="4067169372" sldId="295"/>
            <ac:spMk id="6" creationId="{9C0F873F-3E2C-9DA0-C26E-B3AE6B6289B8}"/>
          </ac:spMkLst>
        </pc:spChg>
        <pc:spChg chg="add mod">
          <ac:chgData name="James Sackey" userId="e0f68086ef5b95b9" providerId="LiveId" clId="{27CBE9F2-D4B3-4D46-9CEF-935CB8FBD901}" dt="2024-05-24T15:47:06.673" v="864"/>
          <ac:spMkLst>
            <pc:docMk/>
            <pc:sldMk cId="4067169372" sldId="295"/>
            <ac:spMk id="7" creationId="{35615483-4D81-5714-9E3E-AE6C3D1ACD66}"/>
          </ac:spMkLst>
        </pc:spChg>
        <pc:spChg chg="add mod">
          <ac:chgData name="James Sackey" userId="e0f68086ef5b95b9" providerId="LiveId" clId="{27CBE9F2-D4B3-4D46-9CEF-935CB8FBD901}" dt="2024-05-24T15:48:23.361" v="877" actId="255"/>
          <ac:spMkLst>
            <pc:docMk/>
            <pc:sldMk cId="4067169372" sldId="295"/>
            <ac:spMk id="9" creationId="{B7DF1C46-3495-162B-7AC3-909B83BAFB3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27E3961-5613-64C6-63C3-6085D0CDAE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6D1F08-FF42-95F6-3130-AE63E56048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26A2A-0A96-0647-84E5-C82F2EFD9474}" type="datetimeFigureOut">
              <a:rPr lang="en-US" smtClean="0"/>
              <a:t>5/24/2024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5B35B-A046-EC3C-A80E-3D9D12C149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02DDE3-703C-8B4C-9506-EC0A39AACD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DC1D1-B6C2-C644-8BF1-C34DBFFE1C7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479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87834D1B-A726-18FB-799A-8294A1FE8A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63B9152-B336-5993-1C67-48946279B0E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253B2-FD87-4AAE-AF69-14FE02FB4D05}" type="datetimeFigureOut">
              <a:rPr lang="en-US" smtClean="0"/>
              <a:t>5/24/2024</a:t>
            </a:fld>
            <a:endParaRPr lang="en-US"/>
          </a:p>
        </p:txBody>
      </p:sp>
      <p:sp>
        <p:nvSpPr>
          <p:cNvPr id="10" name="Notes Placeholder 9">
            <a:extLst>
              <a:ext uri="{FF2B5EF4-FFF2-40B4-BE49-F238E27FC236}">
                <a16:creationId xmlns:a16="http://schemas.microsoft.com/office/drawing/2014/main" id="{598999B6-0E65-F457-D4BF-F96BE9F9A9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76FEA9E-549C-DA0D-8B3C-832BF1072B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EDBB3-C345-4EAB-AB5D-9FB3AF589CF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lide Image Placeholder 11">
            <a:extLst>
              <a:ext uri="{FF2B5EF4-FFF2-40B4-BE49-F238E27FC236}">
                <a16:creationId xmlns:a16="http://schemas.microsoft.com/office/drawing/2014/main" id="{F627E2FE-9CC2-836E-40FC-1A1183B951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413B0C97-27B2-A894-9DEA-82E460C91F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6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1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584862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2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193110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3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390635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4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954175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6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282917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17105BD-6D6F-49DB-9DE4-D4A6452D7E5F}" type="slidenum">
              <a:rPr lang="en-US" altLang="zh-CN" noProof="0" smtClean="0"/>
              <a:t>7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1416909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C2501B-DEA6-190E-3633-E32F635B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764" y="1986926"/>
            <a:ext cx="5257793" cy="2057441"/>
          </a:xfrm>
        </p:spPr>
        <p:txBody>
          <a:bodyPr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cxnSp>
        <p:nvCxnSpPr>
          <p:cNvPr id="24" name="Straight Connector 2">
            <a:extLst>
              <a:ext uri="{FF2B5EF4-FFF2-40B4-BE49-F238E27FC236}">
                <a16:creationId xmlns:a16="http://schemas.microsoft.com/office/drawing/2014/main" id="{F1FCCFDB-D985-4322-AC87-F69214893708}"/>
              </a:ext>
            </a:extLst>
          </p:cNvPr>
          <p:cNvCxnSpPr/>
          <p:nvPr userDrawn="1"/>
        </p:nvCxnSpPr>
        <p:spPr>
          <a:xfrm>
            <a:off x="1509005" y="4172084"/>
            <a:ext cx="0" cy="760288"/>
          </a:xfrm>
          <a:prstGeom prst="line">
            <a:avLst/>
          </a:prstGeom>
          <a:noFill/>
          <a:ln w="19050" cap="flat" cmpd="sng" algn="ctr">
            <a:solidFill>
              <a:srgbClr val="D84400"/>
            </a:solidFill>
            <a:prstDash val="solid"/>
            <a:miter lim="800000"/>
          </a:ln>
          <a:effectLst/>
        </p:spPr>
      </p:cxnSp>
      <p:sp>
        <p:nvSpPr>
          <p:cNvPr id="27" name="Content placeholder 47" descr="Click icon to add picture">
            <a:extLst>
              <a:ext uri="{FF2B5EF4-FFF2-40B4-BE49-F238E27FC236}">
                <a16:creationId xmlns:a16="http://schemas.microsoft.com/office/drawing/2014/main" id="{EA8265B5-83C5-4AE9-88AB-3F2443B57F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01366" y="4172084"/>
            <a:ext cx="1570612" cy="7602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/>
              <a:t>Click to edit Master title style </a:t>
            </a:r>
          </a:p>
        </p:txBody>
      </p:sp>
      <p:sp>
        <p:nvSpPr>
          <p:cNvPr id="47" name="Content placeholder 47">
            <a:extLst>
              <a:ext uri="{FF2B5EF4-FFF2-40B4-BE49-F238E27FC236}">
                <a16:creationId xmlns:a16="http://schemas.microsoft.com/office/drawing/2014/main" id="{0FFAAB58-ABE4-41AC-B94E-432936CE030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742557" y="821836"/>
            <a:ext cx="4405503" cy="5066346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 noProof="0" dirty="0"/>
              <a:t>Click icon to add picture≈≈</a:t>
            </a:r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9ECA281C-F2CB-AE9D-DCD6-F94D3FEE2E67}"/>
              </a:ext>
            </a:extLst>
          </p:cNvPr>
          <p:cNvSpPr/>
          <p:nvPr userDrawn="1"/>
        </p:nvSpPr>
        <p:spPr>
          <a:xfrm>
            <a:off x="7441324" y="5568778"/>
            <a:ext cx="829927" cy="949454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649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6">
            <a:extLst>
              <a:ext uri="{FF2B5EF4-FFF2-40B4-BE49-F238E27FC236}">
                <a16:creationId xmlns:a16="http://schemas.microsoft.com/office/drawing/2014/main" id="{A533F602-EEC9-45F6-8223-8C8F4914919D}"/>
              </a:ext>
            </a:extLst>
          </p:cNvPr>
          <p:cNvSpPr/>
          <p:nvPr userDrawn="1"/>
        </p:nvSpPr>
        <p:spPr>
          <a:xfrm>
            <a:off x="2121636" y="2070606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Freeform: Shape 7">
            <a:extLst>
              <a:ext uri="{FF2B5EF4-FFF2-40B4-BE49-F238E27FC236}">
                <a16:creationId xmlns:a16="http://schemas.microsoft.com/office/drawing/2014/main" id="{08F73F8C-5CF8-4470-AE2B-8E6D7952FF3E}"/>
              </a:ext>
            </a:extLst>
          </p:cNvPr>
          <p:cNvSpPr/>
          <p:nvPr userDrawn="1"/>
        </p:nvSpPr>
        <p:spPr>
          <a:xfrm>
            <a:off x="4174867" y="207344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id="{1299AD72-44AB-4D37-ABBB-9E295508DDB5}"/>
              </a:ext>
            </a:extLst>
          </p:cNvPr>
          <p:cNvSpPr/>
          <p:nvPr userDrawn="1"/>
        </p:nvSpPr>
        <p:spPr>
          <a:xfrm>
            <a:off x="6308379" y="206452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834981F1-A16D-4CA2-8001-0D2A65539268}"/>
              </a:ext>
            </a:extLst>
          </p:cNvPr>
          <p:cNvSpPr/>
          <p:nvPr userDrawn="1"/>
        </p:nvSpPr>
        <p:spPr>
          <a:xfrm>
            <a:off x="8407152" y="206898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Content placeholder 47" descr="Click icon to add picture">
            <a:extLst>
              <a:ext uri="{FF2B5EF4-FFF2-40B4-BE49-F238E27FC236}">
                <a16:creationId xmlns:a16="http://schemas.microsoft.com/office/drawing/2014/main" id="{7AA46292-B7E4-4DB5-85D0-C4F19D66F8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1770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2" name="Content placeholder 47">
            <a:extLst>
              <a:ext uri="{FF2B5EF4-FFF2-40B4-BE49-F238E27FC236}">
                <a16:creationId xmlns:a16="http://schemas.microsoft.com/office/drawing/2014/main" id="{382E7D57-1A1A-432F-AEA9-9730DEE157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2627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3" name="Content placeholder 47" descr="Click icon to add picture">
            <a:extLst>
              <a:ext uri="{FF2B5EF4-FFF2-40B4-BE49-F238E27FC236}">
                <a16:creationId xmlns:a16="http://schemas.microsoft.com/office/drawing/2014/main" id="{E51F0384-440E-45B9-91E7-78CA13DE0B9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888314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4" name="Content placeholder 47">
            <a:extLst>
              <a:ext uri="{FF2B5EF4-FFF2-40B4-BE49-F238E27FC236}">
                <a16:creationId xmlns:a16="http://schemas.microsoft.com/office/drawing/2014/main" id="{35EAE525-3692-40E8-894E-B19171FF64F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979171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5" name="Content placeholder 47" descr="Click icon to add picture">
            <a:extLst>
              <a:ext uri="{FF2B5EF4-FFF2-40B4-BE49-F238E27FC236}">
                <a16:creationId xmlns:a16="http://schemas.microsoft.com/office/drawing/2014/main" id="{847DC539-F391-4470-96EB-486AB02DADB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073898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6" name="Content placeholder 47">
            <a:extLst>
              <a:ext uri="{FF2B5EF4-FFF2-40B4-BE49-F238E27FC236}">
                <a16:creationId xmlns:a16="http://schemas.microsoft.com/office/drawing/2014/main" id="{50988645-D146-4AFE-B87D-27927957717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164755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7" name="Content placeholder 47" descr="Click icon to add picture">
            <a:extLst>
              <a:ext uri="{FF2B5EF4-FFF2-40B4-BE49-F238E27FC236}">
                <a16:creationId xmlns:a16="http://schemas.microsoft.com/office/drawing/2014/main" id="{6712E8AC-14E0-42CC-8037-7C1D0E044B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259482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38" name="Content placeholder 47">
            <a:extLst>
              <a:ext uri="{FF2B5EF4-FFF2-40B4-BE49-F238E27FC236}">
                <a16:creationId xmlns:a16="http://schemas.microsoft.com/office/drawing/2014/main" id="{C68DF822-6F14-4839-BD33-6874C8136EE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350339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39" name="Content placeholder 47" descr="Click icon to add picture">
            <a:extLst>
              <a:ext uri="{FF2B5EF4-FFF2-40B4-BE49-F238E27FC236}">
                <a16:creationId xmlns:a16="http://schemas.microsoft.com/office/drawing/2014/main" id="{2D1F75C7-DA21-4400-B066-F38190B4F5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45066" y="4416565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0" name="Content placeholder 47">
            <a:extLst>
              <a:ext uri="{FF2B5EF4-FFF2-40B4-BE49-F238E27FC236}">
                <a16:creationId xmlns:a16="http://schemas.microsoft.com/office/drawing/2014/main" id="{F7CF6BF0-A40D-4F18-B9DF-D9C4106065D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35923" y="5007731"/>
            <a:ext cx="1691687" cy="8111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1" name="Content placeholder 47">
            <a:extLst>
              <a:ext uri="{FF2B5EF4-FFF2-40B4-BE49-F238E27FC236}">
                <a16:creationId xmlns:a16="http://schemas.microsoft.com/office/drawing/2014/main" id="{95C6B2A2-937E-4C7D-92E3-8A105DD43A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83282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2" name="Content placeholder 47">
            <a:extLst>
              <a:ext uri="{FF2B5EF4-FFF2-40B4-BE49-F238E27FC236}">
                <a16:creationId xmlns:a16="http://schemas.microsoft.com/office/drawing/2014/main" id="{A9ECEF10-95EB-4F03-B3B1-8FC0E421618E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3109346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3" name="Content placeholder 47">
            <a:extLst>
              <a:ext uri="{FF2B5EF4-FFF2-40B4-BE49-F238E27FC236}">
                <a16:creationId xmlns:a16="http://schemas.microsoft.com/office/drawing/2014/main" id="{12D92FE1-9874-49B8-8FDC-F903A4843015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5235410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4" name="Content placeholder 47">
            <a:extLst>
              <a:ext uri="{FF2B5EF4-FFF2-40B4-BE49-F238E27FC236}">
                <a16:creationId xmlns:a16="http://schemas.microsoft.com/office/drawing/2014/main" id="{12070F52-AB91-476E-9FE0-5403568A11D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7361474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5" name="Content placeholder 47">
            <a:extLst>
              <a:ext uri="{FF2B5EF4-FFF2-40B4-BE49-F238E27FC236}">
                <a16:creationId xmlns:a16="http://schemas.microsoft.com/office/drawing/2014/main" id="{13AE459B-26D7-43FC-BE0B-EF7B119D7D40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9487536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25" name="Title Placeholder 4">
            <a:extLst>
              <a:ext uri="{FF2B5EF4-FFF2-40B4-BE49-F238E27FC236}">
                <a16:creationId xmlns:a16="http://schemas.microsoft.com/office/drawing/2014/main" id="{C8ECEE37-7B17-4FD7-2612-FBD357E10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F2CD23-FF0B-8184-9F40-957043412F1C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76D293-58F2-B8E9-6576-2676F210D7CF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69331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47">
            <a:extLst>
              <a:ext uri="{FF2B5EF4-FFF2-40B4-BE49-F238E27FC236}">
                <a16:creationId xmlns:a16="http://schemas.microsoft.com/office/drawing/2014/main" id="{67FF6BA4-2B1B-4B51-9FE3-A67E3DCC318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8200" y="2929823"/>
            <a:ext cx="1865376" cy="2464293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0" name="Content placeholder 47">
            <a:extLst>
              <a:ext uri="{FF2B5EF4-FFF2-40B4-BE49-F238E27FC236}">
                <a16:creationId xmlns:a16="http://schemas.microsoft.com/office/drawing/2014/main" id="{88E2377A-ED6B-4D69-A9DC-647CB22A520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000303" y="2929823"/>
            <a:ext cx="1867186" cy="2471878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1" name="Content placeholder 47">
            <a:extLst>
              <a:ext uri="{FF2B5EF4-FFF2-40B4-BE49-F238E27FC236}">
                <a16:creationId xmlns:a16="http://schemas.microsoft.com/office/drawing/2014/main" id="{ECC27D7D-FA65-E93F-3C7E-AADBF7E0CC2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64216" y="2929823"/>
            <a:ext cx="1865376" cy="2464293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3" name="Content placeholder 47">
            <a:extLst>
              <a:ext uri="{FF2B5EF4-FFF2-40B4-BE49-F238E27FC236}">
                <a16:creationId xmlns:a16="http://schemas.microsoft.com/office/drawing/2014/main" id="{DF5280E4-E86B-9E17-04A1-072A8148C3B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326319" y="2929823"/>
            <a:ext cx="1865376" cy="2464293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37" name="Content placeholder 47">
            <a:extLst>
              <a:ext uri="{FF2B5EF4-FFF2-40B4-BE49-F238E27FC236}">
                <a16:creationId xmlns:a16="http://schemas.microsoft.com/office/drawing/2014/main" id="{42F4F0D3-AF64-7F92-FF1C-F5D1DC62A38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488424" y="2929823"/>
            <a:ext cx="1865376" cy="2464293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tIns="219456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7" name="Content placeholder 47">
            <a:extLst>
              <a:ext uri="{FF2B5EF4-FFF2-40B4-BE49-F238E27FC236}">
                <a16:creationId xmlns:a16="http://schemas.microsoft.com/office/drawing/2014/main" id="{43D089D6-48B5-43AB-A887-EEF910BA91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2067143"/>
            <a:ext cx="1865376" cy="866219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4" name="Title Placeholder 4">
            <a:extLst>
              <a:ext uri="{FF2B5EF4-FFF2-40B4-BE49-F238E27FC236}">
                <a16:creationId xmlns:a16="http://schemas.microsoft.com/office/drawing/2014/main" id="{69ABDED2-7EB3-3ABE-90D0-E6C00F806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Content placeholder 47">
            <a:extLst>
              <a:ext uri="{FF2B5EF4-FFF2-40B4-BE49-F238E27FC236}">
                <a16:creationId xmlns:a16="http://schemas.microsoft.com/office/drawing/2014/main" id="{476A31DC-7395-007C-8BA1-C38E5B289C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000756" y="2067143"/>
            <a:ext cx="1865376" cy="866219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6" name="Content placeholder 47">
            <a:extLst>
              <a:ext uri="{FF2B5EF4-FFF2-40B4-BE49-F238E27FC236}">
                <a16:creationId xmlns:a16="http://schemas.microsoft.com/office/drawing/2014/main" id="{35CE0786-D87B-DD89-C418-C53C1B7E610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63312" y="2067143"/>
            <a:ext cx="1865376" cy="866219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7C7F2E6C-1DCD-3C6A-4830-5BF230A3AA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25868" y="2067143"/>
            <a:ext cx="1865376" cy="866219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29" name="Content placeholder 47">
            <a:extLst>
              <a:ext uri="{FF2B5EF4-FFF2-40B4-BE49-F238E27FC236}">
                <a16:creationId xmlns:a16="http://schemas.microsoft.com/office/drawing/2014/main" id="{56A87F6E-D6C5-8903-BC20-31381004603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488424" y="2067143"/>
            <a:ext cx="1865376" cy="866219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Click to edit Master title style</a:t>
            </a:r>
            <a:endParaRPr lang="zh-CN" alt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218367E-FDD8-A1F8-8E0F-A365771B85F7}"/>
              </a:ext>
            </a:extLst>
          </p:cNvPr>
          <p:cNvSpPr>
            <a:spLocks noGrp="1"/>
          </p:cNvSpPr>
          <p:nvPr>
            <p:ph type="ftr" sz="quarter" idx="54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7ECE300-0AB8-85A0-D4D3-B948DDA7B00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649859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: Shape 25">
            <a:extLst>
              <a:ext uri="{FF2B5EF4-FFF2-40B4-BE49-F238E27FC236}">
                <a16:creationId xmlns:a16="http://schemas.microsoft.com/office/drawing/2014/main" id="{D61EE2E4-C5DD-4944-B70C-8F0A3F741A59}"/>
              </a:ext>
            </a:extLst>
          </p:cNvPr>
          <p:cNvSpPr/>
          <p:nvPr userDrawn="1"/>
        </p:nvSpPr>
        <p:spPr>
          <a:xfrm>
            <a:off x="1295508" y="3039919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7" name="Freeform: Shape 26">
            <a:extLst>
              <a:ext uri="{FF2B5EF4-FFF2-40B4-BE49-F238E27FC236}">
                <a16:creationId xmlns:a16="http://schemas.microsoft.com/office/drawing/2014/main" id="{91FA36A8-94E8-4069-B957-F7145D77BD5F}"/>
              </a:ext>
            </a:extLst>
          </p:cNvPr>
          <p:cNvSpPr/>
          <p:nvPr userDrawn="1"/>
        </p:nvSpPr>
        <p:spPr>
          <a:xfrm>
            <a:off x="3670763" y="1677046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8" name="Freeform: Shape 27">
            <a:extLst>
              <a:ext uri="{FF2B5EF4-FFF2-40B4-BE49-F238E27FC236}">
                <a16:creationId xmlns:a16="http://schemas.microsoft.com/office/drawing/2014/main" id="{7D38D67C-B6B8-4EB2-BC07-4A8128F44D16}"/>
              </a:ext>
            </a:extLst>
          </p:cNvPr>
          <p:cNvSpPr/>
          <p:nvPr userDrawn="1"/>
        </p:nvSpPr>
        <p:spPr>
          <a:xfrm>
            <a:off x="4865676" y="3722308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69" name="Freeform: Shape 28">
            <a:extLst>
              <a:ext uri="{FF2B5EF4-FFF2-40B4-BE49-F238E27FC236}">
                <a16:creationId xmlns:a16="http://schemas.microsoft.com/office/drawing/2014/main" id="{6B2E4C8C-D96E-4A66-A3D2-3580DACCF801}"/>
              </a:ext>
            </a:extLst>
          </p:cNvPr>
          <p:cNvSpPr/>
          <p:nvPr userDrawn="1"/>
        </p:nvSpPr>
        <p:spPr>
          <a:xfrm>
            <a:off x="7245668" y="3725411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0" name="Freeform: Shape 29">
            <a:extLst>
              <a:ext uri="{FF2B5EF4-FFF2-40B4-BE49-F238E27FC236}">
                <a16:creationId xmlns:a16="http://schemas.microsoft.com/office/drawing/2014/main" id="{74E0B8B0-45C7-4733-BBDC-B82F9307E431}"/>
              </a:ext>
            </a:extLst>
          </p:cNvPr>
          <p:cNvSpPr/>
          <p:nvPr userDrawn="1"/>
        </p:nvSpPr>
        <p:spPr>
          <a:xfrm>
            <a:off x="8440729" y="1677046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1" name="Freeform: Shape 30">
            <a:extLst>
              <a:ext uri="{FF2B5EF4-FFF2-40B4-BE49-F238E27FC236}">
                <a16:creationId xmlns:a16="http://schemas.microsoft.com/office/drawing/2014/main" id="{F0BBECC2-631C-4C53-A9E8-6C87D48A3B01}"/>
              </a:ext>
            </a:extLst>
          </p:cNvPr>
          <p:cNvSpPr/>
          <p:nvPr userDrawn="1"/>
        </p:nvSpPr>
        <p:spPr>
          <a:xfrm>
            <a:off x="1274779" y="1667026"/>
            <a:ext cx="7152768" cy="2736950"/>
          </a:xfrm>
          <a:custGeom>
            <a:avLst/>
            <a:gdLst>
              <a:gd name="connsiteX0" fmla="*/ 0 w 5958191"/>
              <a:gd name="connsiteY0" fmla="*/ 2052536 h 2733472"/>
              <a:gd name="connsiteX1" fmla="*/ 1186774 w 5958191"/>
              <a:gd name="connsiteY1" fmla="*/ 1361872 h 2733472"/>
              <a:gd name="connsiteX2" fmla="*/ 2368685 w 5958191"/>
              <a:gd name="connsiteY2" fmla="*/ 2057400 h 2733472"/>
              <a:gd name="connsiteX3" fmla="*/ 2378413 w 5958191"/>
              <a:gd name="connsiteY3" fmla="*/ 690664 h 2733472"/>
              <a:gd name="connsiteX4" fmla="*/ 3570051 w 5958191"/>
              <a:gd name="connsiteY4" fmla="*/ 0 h 2733472"/>
              <a:gd name="connsiteX5" fmla="*/ 4761689 w 5958191"/>
              <a:gd name="connsiteY5" fmla="*/ 680936 h 2733472"/>
              <a:gd name="connsiteX6" fmla="*/ 4756825 w 5958191"/>
              <a:gd name="connsiteY6" fmla="*/ 2052536 h 2733472"/>
              <a:gd name="connsiteX7" fmla="*/ 5958191 w 5958191"/>
              <a:gd name="connsiteY7" fmla="*/ 2733472 h 2733472"/>
              <a:gd name="connsiteX8" fmla="*/ 5958191 w 5958191"/>
              <a:gd name="connsiteY8" fmla="*/ 2733472 h 2733472"/>
              <a:gd name="connsiteX0" fmla="*/ 0 w 7159557"/>
              <a:gd name="connsiteY0" fmla="*/ 2052536 h 2733472"/>
              <a:gd name="connsiteX1" fmla="*/ 1186774 w 7159557"/>
              <a:gd name="connsiteY1" fmla="*/ 1361872 h 2733472"/>
              <a:gd name="connsiteX2" fmla="*/ 2368685 w 7159557"/>
              <a:gd name="connsiteY2" fmla="*/ 2057400 h 2733472"/>
              <a:gd name="connsiteX3" fmla="*/ 2378413 w 7159557"/>
              <a:gd name="connsiteY3" fmla="*/ 690664 h 2733472"/>
              <a:gd name="connsiteX4" fmla="*/ 3570051 w 7159557"/>
              <a:gd name="connsiteY4" fmla="*/ 0 h 2733472"/>
              <a:gd name="connsiteX5" fmla="*/ 4761689 w 7159557"/>
              <a:gd name="connsiteY5" fmla="*/ 680936 h 2733472"/>
              <a:gd name="connsiteX6" fmla="*/ 4756825 w 7159557"/>
              <a:gd name="connsiteY6" fmla="*/ 2052536 h 2733472"/>
              <a:gd name="connsiteX7" fmla="*/ 5958191 w 7159557"/>
              <a:gd name="connsiteY7" fmla="*/ 2733472 h 2733472"/>
              <a:gd name="connsiteX8" fmla="*/ 7159557 w 7159557"/>
              <a:gd name="connsiteY8" fmla="*/ 2067128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62264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57400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52536 h 2733472"/>
              <a:gd name="connsiteX0" fmla="*/ 0 w 7159556"/>
              <a:gd name="connsiteY0" fmla="*/ 2052536 h 2733472"/>
              <a:gd name="connsiteX1" fmla="*/ 1186774 w 7159556"/>
              <a:gd name="connsiteY1" fmla="*/ 1361872 h 2733472"/>
              <a:gd name="connsiteX2" fmla="*/ 2368685 w 7159556"/>
              <a:gd name="connsiteY2" fmla="*/ 2057400 h 2733472"/>
              <a:gd name="connsiteX3" fmla="*/ 2378413 w 7159556"/>
              <a:gd name="connsiteY3" fmla="*/ 690664 h 2733472"/>
              <a:gd name="connsiteX4" fmla="*/ 3570051 w 7159556"/>
              <a:gd name="connsiteY4" fmla="*/ 0 h 2733472"/>
              <a:gd name="connsiteX5" fmla="*/ 4761689 w 7159556"/>
              <a:gd name="connsiteY5" fmla="*/ 680936 h 2733472"/>
              <a:gd name="connsiteX6" fmla="*/ 4756825 w 7159556"/>
              <a:gd name="connsiteY6" fmla="*/ 2052536 h 2733472"/>
              <a:gd name="connsiteX7" fmla="*/ 5958191 w 7159556"/>
              <a:gd name="connsiteY7" fmla="*/ 2733472 h 2733472"/>
              <a:gd name="connsiteX8" fmla="*/ 7159556 w 7159556"/>
              <a:gd name="connsiteY8" fmla="*/ 2052536 h 2733472"/>
              <a:gd name="connsiteX0" fmla="*/ 0 w 7145649"/>
              <a:gd name="connsiteY0" fmla="*/ 2049060 h 2733472"/>
              <a:gd name="connsiteX1" fmla="*/ 1172867 w 7145649"/>
              <a:gd name="connsiteY1" fmla="*/ 1361872 h 2733472"/>
              <a:gd name="connsiteX2" fmla="*/ 2354778 w 7145649"/>
              <a:gd name="connsiteY2" fmla="*/ 2057400 h 2733472"/>
              <a:gd name="connsiteX3" fmla="*/ 2364506 w 7145649"/>
              <a:gd name="connsiteY3" fmla="*/ 690664 h 2733472"/>
              <a:gd name="connsiteX4" fmla="*/ 3556144 w 7145649"/>
              <a:gd name="connsiteY4" fmla="*/ 0 h 2733472"/>
              <a:gd name="connsiteX5" fmla="*/ 4747782 w 7145649"/>
              <a:gd name="connsiteY5" fmla="*/ 680936 h 2733472"/>
              <a:gd name="connsiteX6" fmla="*/ 4742918 w 7145649"/>
              <a:gd name="connsiteY6" fmla="*/ 2052536 h 2733472"/>
              <a:gd name="connsiteX7" fmla="*/ 5944284 w 7145649"/>
              <a:gd name="connsiteY7" fmla="*/ 2733472 h 2733472"/>
              <a:gd name="connsiteX8" fmla="*/ 7145649 w 714564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61872 h 2733472"/>
              <a:gd name="connsiteX2" fmla="*/ 2365208 w 7156079"/>
              <a:gd name="connsiteY2" fmla="*/ 205740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65208 w 7156079"/>
              <a:gd name="connsiteY2" fmla="*/ 205740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61731 w 7156079"/>
              <a:gd name="connsiteY2" fmla="*/ 2029586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82592 w 7156079"/>
              <a:gd name="connsiteY2" fmla="*/ 2033063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72162 w 7156079"/>
              <a:gd name="connsiteY2" fmla="*/ 202611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62966 h 2761286"/>
              <a:gd name="connsiteX1" fmla="*/ 1183297 w 7156079"/>
              <a:gd name="connsiteY1" fmla="*/ 1372302 h 2761286"/>
              <a:gd name="connsiteX2" fmla="*/ 2372162 w 7156079"/>
              <a:gd name="connsiteY2" fmla="*/ 2053924 h 2761286"/>
              <a:gd name="connsiteX3" fmla="*/ 2374936 w 7156079"/>
              <a:gd name="connsiteY3" fmla="*/ 718478 h 2761286"/>
              <a:gd name="connsiteX4" fmla="*/ 3577004 w 7156079"/>
              <a:gd name="connsiteY4" fmla="*/ 0 h 2761286"/>
              <a:gd name="connsiteX5" fmla="*/ 4758212 w 7156079"/>
              <a:gd name="connsiteY5" fmla="*/ 708750 h 2761286"/>
              <a:gd name="connsiteX6" fmla="*/ 4753348 w 7156079"/>
              <a:gd name="connsiteY6" fmla="*/ 2080350 h 2761286"/>
              <a:gd name="connsiteX7" fmla="*/ 5954714 w 7156079"/>
              <a:gd name="connsiteY7" fmla="*/ 2761286 h 2761286"/>
              <a:gd name="connsiteX8" fmla="*/ 7156079 w 7156079"/>
              <a:gd name="connsiteY8" fmla="*/ 2080350 h 2761286"/>
              <a:gd name="connsiteX0" fmla="*/ 0 w 7156079"/>
              <a:gd name="connsiteY0" fmla="*/ 2062966 h 2761286"/>
              <a:gd name="connsiteX1" fmla="*/ 1183297 w 7156079"/>
              <a:gd name="connsiteY1" fmla="*/ 1372302 h 2761286"/>
              <a:gd name="connsiteX2" fmla="*/ 2372162 w 7156079"/>
              <a:gd name="connsiteY2" fmla="*/ 2053924 h 2761286"/>
              <a:gd name="connsiteX3" fmla="*/ 2371460 w 7156079"/>
              <a:gd name="connsiteY3" fmla="*/ 708048 h 2761286"/>
              <a:gd name="connsiteX4" fmla="*/ 3577004 w 7156079"/>
              <a:gd name="connsiteY4" fmla="*/ 0 h 2761286"/>
              <a:gd name="connsiteX5" fmla="*/ 4758212 w 7156079"/>
              <a:gd name="connsiteY5" fmla="*/ 708750 h 2761286"/>
              <a:gd name="connsiteX6" fmla="*/ 4753348 w 7156079"/>
              <a:gd name="connsiteY6" fmla="*/ 2080350 h 2761286"/>
              <a:gd name="connsiteX7" fmla="*/ 5954714 w 7156079"/>
              <a:gd name="connsiteY7" fmla="*/ 2761286 h 2761286"/>
              <a:gd name="connsiteX8" fmla="*/ 7156079 w 7156079"/>
              <a:gd name="connsiteY8" fmla="*/ 2080350 h 2761286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72162 w 7156079"/>
              <a:gd name="connsiteY2" fmla="*/ 2026110 h 2733472"/>
              <a:gd name="connsiteX3" fmla="*/ 2371460 w 7156079"/>
              <a:gd name="connsiteY3" fmla="*/ 680234 h 2733472"/>
              <a:gd name="connsiteX4" fmla="*/ 3573527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62967 h 2761287"/>
              <a:gd name="connsiteX1" fmla="*/ 1183297 w 7156079"/>
              <a:gd name="connsiteY1" fmla="*/ 1372303 h 2761287"/>
              <a:gd name="connsiteX2" fmla="*/ 2372162 w 7156079"/>
              <a:gd name="connsiteY2" fmla="*/ 2053925 h 2761287"/>
              <a:gd name="connsiteX3" fmla="*/ 2371460 w 7156079"/>
              <a:gd name="connsiteY3" fmla="*/ 708049 h 2761287"/>
              <a:gd name="connsiteX4" fmla="*/ 3563096 w 7156079"/>
              <a:gd name="connsiteY4" fmla="*/ 0 h 2761287"/>
              <a:gd name="connsiteX5" fmla="*/ 4758212 w 7156079"/>
              <a:gd name="connsiteY5" fmla="*/ 708751 h 2761287"/>
              <a:gd name="connsiteX6" fmla="*/ 4753348 w 7156079"/>
              <a:gd name="connsiteY6" fmla="*/ 2080351 h 2761287"/>
              <a:gd name="connsiteX7" fmla="*/ 5954714 w 7156079"/>
              <a:gd name="connsiteY7" fmla="*/ 2761287 h 2761287"/>
              <a:gd name="connsiteX8" fmla="*/ 7156079 w 7156079"/>
              <a:gd name="connsiteY8" fmla="*/ 2080351 h 2761287"/>
              <a:gd name="connsiteX0" fmla="*/ 0 w 7156079"/>
              <a:gd name="connsiteY0" fmla="*/ 2045583 h 2743903"/>
              <a:gd name="connsiteX1" fmla="*/ 1183297 w 7156079"/>
              <a:gd name="connsiteY1" fmla="*/ 1354919 h 2743903"/>
              <a:gd name="connsiteX2" fmla="*/ 2372162 w 7156079"/>
              <a:gd name="connsiteY2" fmla="*/ 2036541 h 2743903"/>
              <a:gd name="connsiteX3" fmla="*/ 2371460 w 7156079"/>
              <a:gd name="connsiteY3" fmla="*/ 690665 h 2743903"/>
              <a:gd name="connsiteX4" fmla="*/ 3563096 w 7156079"/>
              <a:gd name="connsiteY4" fmla="*/ 0 h 2743903"/>
              <a:gd name="connsiteX5" fmla="*/ 4758212 w 7156079"/>
              <a:gd name="connsiteY5" fmla="*/ 691367 h 2743903"/>
              <a:gd name="connsiteX6" fmla="*/ 4753348 w 7156079"/>
              <a:gd name="connsiteY6" fmla="*/ 2062967 h 2743903"/>
              <a:gd name="connsiteX7" fmla="*/ 5954714 w 7156079"/>
              <a:gd name="connsiteY7" fmla="*/ 2743903 h 2743903"/>
              <a:gd name="connsiteX8" fmla="*/ 7156079 w 7156079"/>
              <a:gd name="connsiteY8" fmla="*/ 2062967 h 2743903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8212 w 7156079"/>
              <a:gd name="connsiteY5" fmla="*/ 698321 h 2750857"/>
              <a:gd name="connsiteX6" fmla="*/ 4753348 w 7156079"/>
              <a:gd name="connsiteY6" fmla="*/ 2069921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1259 w 7156079"/>
              <a:gd name="connsiteY5" fmla="*/ 698321 h 2750857"/>
              <a:gd name="connsiteX6" fmla="*/ 4753348 w 7156079"/>
              <a:gd name="connsiteY6" fmla="*/ 2069921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1259 w 7156079"/>
              <a:gd name="connsiteY5" fmla="*/ 698321 h 2750857"/>
              <a:gd name="connsiteX6" fmla="*/ 4742917 w 7156079"/>
              <a:gd name="connsiteY6" fmla="*/ 2062967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42917 w 7156079"/>
              <a:gd name="connsiteY6" fmla="*/ 2062967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60301 w 7156079"/>
              <a:gd name="connsiteY6" fmla="*/ 2052536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42917 w 7156079"/>
              <a:gd name="connsiteY6" fmla="*/ 2052536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2162 w 7135218"/>
              <a:gd name="connsiteY2" fmla="*/ 2043495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6014 h 2736950"/>
              <a:gd name="connsiteX0" fmla="*/ 0 w 7124788"/>
              <a:gd name="connsiteY0" fmla="*/ 2052537 h 2736950"/>
              <a:gd name="connsiteX1" fmla="*/ 1183297 w 7124788"/>
              <a:gd name="connsiteY1" fmla="*/ 1361873 h 2736950"/>
              <a:gd name="connsiteX2" fmla="*/ 2372162 w 7124788"/>
              <a:gd name="connsiteY2" fmla="*/ 2043495 h 2736950"/>
              <a:gd name="connsiteX3" fmla="*/ 2371460 w 7124788"/>
              <a:gd name="connsiteY3" fmla="*/ 697619 h 2736950"/>
              <a:gd name="connsiteX4" fmla="*/ 3559620 w 7124788"/>
              <a:gd name="connsiteY4" fmla="*/ 0 h 2736950"/>
              <a:gd name="connsiteX5" fmla="*/ 4751259 w 7124788"/>
              <a:gd name="connsiteY5" fmla="*/ 698321 h 2736950"/>
              <a:gd name="connsiteX6" fmla="*/ 4742917 w 7124788"/>
              <a:gd name="connsiteY6" fmla="*/ 2052536 h 2736950"/>
              <a:gd name="connsiteX7" fmla="*/ 5954714 w 7124788"/>
              <a:gd name="connsiteY7" fmla="*/ 2736950 h 2736950"/>
              <a:gd name="connsiteX8" fmla="*/ 7124788 w 7124788"/>
              <a:gd name="connsiteY8" fmla="*/ 2045583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2162 w 7135218"/>
              <a:gd name="connsiteY2" fmla="*/ 2043495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6070 w 7135218"/>
              <a:gd name="connsiteY2" fmla="*/ 2055218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35218"/>
              <a:gd name="connsiteY0" fmla="*/ 2067128 h 2736950"/>
              <a:gd name="connsiteX1" fmla="*/ 1183297 w 7135218"/>
              <a:gd name="connsiteY1" fmla="*/ 1361873 h 2736950"/>
              <a:gd name="connsiteX2" fmla="*/ 2376070 w 7135218"/>
              <a:gd name="connsiteY2" fmla="*/ 2055218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59537"/>
              <a:gd name="connsiteY0" fmla="*/ 2062264 h 2736950"/>
              <a:gd name="connsiteX1" fmla="*/ 1207616 w 7159537"/>
              <a:gd name="connsiteY1" fmla="*/ 1361873 h 2736950"/>
              <a:gd name="connsiteX2" fmla="*/ 2400389 w 7159537"/>
              <a:gd name="connsiteY2" fmla="*/ 2055218 h 2736950"/>
              <a:gd name="connsiteX3" fmla="*/ 2395779 w 7159537"/>
              <a:gd name="connsiteY3" fmla="*/ 697619 h 2736950"/>
              <a:gd name="connsiteX4" fmla="*/ 3583939 w 7159537"/>
              <a:gd name="connsiteY4" fmla="*/ 0 h 2736950"/>
              <a:gd name="connsiteX5" fmla="*/ 4775578 w 7159537"/>
              <a:gd name="connsiteY5" fmla="*/ 698321 h 2736950"/>
              <a:gd name="connsiteX6" fmla="*/ 4767236 w 7159537"/>
              <a:gd name="connsiteY6" fmla="*/ 2052536 h 2736950"/>
              <a:gd name="connsiteX7" fmla="*/ 5979033 w 7159537"/>
              <a:gd name="connsiteY7" fmla="*/ 2736950 h 2736950"/>
              <a:gd name="connsiteX8" fmla="*/ 7159537 w 7159537"/>
              <a:gd name="connsiteY8" fmla="*/ 2052536 h 2736950"/>
              <a:gd name="connsiteX0" fmla="*/ 0 w 7149809"/>
              <a:gd name="connsiteY0" fmla="*/ 2071991 h 2736950"/>
              <a:gd name="connsiteX1" fmla="*/ 1197888 w 7149809"/>
              <a:gd name="connsiteY1" fmla="*/ 1361873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22208 w 7149809"/>
              <a:gd name="connsiteY1" fmla="*/ 1357009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7344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7344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2480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2480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5823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7093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70930 w 7149809"/>
              <a:gd name="connsiteY5" fmla="*/ 698321 h 2736950"/>
              <a:gd name="connsiteX6" fmla="*/ 4757508 w 7149809"/>
              <a:gd name="connsiteY6" fmla="*/ 204745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52768"/>
              <a:gd name="connsiteY0" fmla="*/ 2063113 h 2736950"/>
              <a:gd name="connsiteX1" fmla="*/ 1197659 w 7152768"/>
              <a:gd name="connsiteY1" fmla="*/ 1371385 h 2736950"/>
              <a:gd name="connsiteX2" fmla="*/ 2393620 w 7152768"/>
              <a:gd name="connsiteY2" fmla="*/ 2055218 h 2736950"/>
              <a:gd name="connsiteX3" fmla="*/ 2389010 w 7152768"/>
              <a:gd name="connsiteY3" fmla="*/ 697619 h 2736950"/>
              <a:gd name="connsiteX4" fmla="*/ 3577170 w 7152768"/>
              <a:gd name="connsiteY4" fmla="*/ 0 h 2736950"/>
              <a:gd name="connsiteX5" fmla="*/ 4773889 w 7152768"/>
              <a:gd name="connsiteY5" fmla="*/ 698321 h 2736950"/>
              <a:gd name="connsiteX6" fmla="*/ 4760467 w 7152768"/>
              <a:gd name="connsiteY6" fmla="*/ 2047456 h 2736950"/>
              <a:gd name="connsiteX7" fmla="*/ 5972264 w 7152768"/>
              <a:gd name="connsiteY7" fmla="*/ 2736950 h 2736950"/>
              <a:gd name="connsiteX8" fmla="*/ 7152768 w 7152768"/>
              <a:gd name="connsiteY8" fmla="*/ 2052536 h 27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52768" h="2736950">
                <a:moveTo>
                  <a:pt x="0" y="2063113"/>
                </a:moveTo>
                <a:cubicBezTo>
                  <a:pt x="405781" y="1831271"/>
                  <a:pt x="752967" y="1616359"/>
                  <a:pt x="1197659" y="1371385"/>
                </a:cubicBezTo>
                <a:lnTo>
                  <a:pt x="2393620" y="2055218"/>
                </a:lnTo>
                <a:cubicBezTo>
                  <a:pt x="2396863" y="1599639"/>
                  <a:pt x="2385767" y="1153198"/>
                  <a:pt x="2389010" y="697619"/>
                </a:cubicBezTo>
                <a:lnTo>
                  <a:pt x="3577170" y="0"/>
                </a:lnTo>
                <a:lnTo>
                  <a:pt x="4773889" y="698321"/>
                </a:lnTo>
                <a:cubicBezTo>
                  <a:pt x="4772268" y="1155521"/>
                  <a:pt x="4762088" y="1590256"/>
                  <a:pt x="4760467" y="2047456"/>
                </a:cubicBezTo>
                <a:lnTo>
                  <a:pt x="5972264" y="2736950"/>
                </a:lnTo>
                <a:lnTo>
                  <a:pt x="7152768" y="2052536"/>
                </a:lnTo>
              </a:path>
            </a:pathLst>
          </a:custGeom>
          <a:noFill/>
          <a:ln w="381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2" name="Freeform: Shape 31">
            <a:extLst>
              <a:ext uri="{FF2B5EF4-FFF2-40B4-BE49-F238E27FC236}">
                <a16:creationId xmlns:a16="http://schemas.microsoft.com/office/drawing/2014/main" id="{274DD645-8640-45D5-9B60-F31EC01D3CC0}"/>
              </a:ext>
            </a:extLst>
          </p:cNvPr>
          <p:cNvSpPr/>
          <p:nvPr userDrawn="1"/>
        </p:nvSpPr>
        <p:spPr>
          <a:xfrm>
            <a:off x="8440979" y="1677475"/>
            <a:ext cx="2373549" cy="2062264"/>
          </a:xfrm>
          <a:custGeom>
            <a:avLst/>
            <a:gdLst>
              <a:gd name="connsiteX0" fmla="*/ 2373549 w 2373549"/>
              <a:gd name="connsiteY0" fmla="*/ 680936 h 2062264"/>
              <a:gd name="connsiteX1" fmla="*/ 1186774 w 2373549"/>
              <a:gd name="connsiteY1" fmla="*/ 0 h 2062264"/>
              <a:gd name="connsiteX2" fmla="*/ 0 w 2373549"/>
              <a:gd name="connsiteY2" fmla="*/ 690664 h 2062264"/>
              <a:gd name="connsiteX3" fmla="*/ 0 w 2373549"/>
              <a:gd name="connsiteY3" fmla="*/ 2062264 h 2062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3549" h="2062264">
                <a:moveTo>
                  <a:pt x="2373549" y="680936"/>
                </a:moveTo>
                <a:lnTo>
                  <a:pt x="1186774" y="0"/>
                </a:lnTo>
                <a:lnTo>
                  <a:pt x="0" y="690664"/>
                </a:lnTo>
                <a:lnTo>
                  <a:pt x="0" y="2062264"/>
                </a:lnTo>
              </a:path>
            </a:pathLst>
          </a:custGeom>
          <a:noFill/>
          <a:ln w="38100" cap="flat" cmpd="sng" algn="ctr">
            <a:solidFill>
              <a:srgbClr val="44678D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3" name="Freeform: Shape 34">
            <a:extLst>
              <a:ext uri="{FF2B5EF4-FFF2-40B4-BE49-F238E27FC236}">
                <a16:creationId xmlns:a16="http://schemas.microsoft.com/office/drawing/2014/main" id="{71C09F09-7119-47FD-8E60-E4A92C9A3119}"/>
              </a:ext>
            </a:extLst>
          </p:cNvPr>
          <p:cNvSpPr/>
          <p:nvPr userDrawn="1"/>
        </p:nvSpPr>
        <p:spPr>
          <a:xfrm flipH="1">
            <a:off x="10715501" y="2243467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4" name="Freeform: Shape 45">
            <a:extLst>
              <a:ext uri="{FF2B5EF4-FFF2-40B4-BE49-F238E27FC236}">
                <a16:creationId xmlns:a16="http://schemas.microsoft.com/office/drawing/2014/main" id="{E99BCE04-19B9-4541-925F-AC59CF760E7F}"/>
              </a:ext>
            </a:extLst>
          </p:cNvPr>
          <p:cNvSpPr/>
          <p:nvPr userDrawn="1"/>
        </p:nvSpPr>
        <p:spPr>
          <a:xfrm flipH="1">
            <a:off x="9534557" y="1571099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5" name="Freeform: Shape 46">
            <a:extLst>
              <a:ext uri="{FF2B5EF4-FFF2-40B4-BE49-F238E27FC236}">
                <a16:creationId xmlns:a16="http://schemas.microsoft.com/office/drawing/2014/main" id="{F2B610BB-26F6-44A5-B7DB-CEEDCAE916ED}"/>
              </a:ext>
            </a:extLst>
          </p:cNvPr>
          <p:cNvSpPr/>
          <p:nvPr userDrawn="1"/>
        </p:nvSpPr>
        <p:spPr>
          <a:xfrm flipH="1">
            <a:off x="8328171" y="2258376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6" name="Freeform: Shape 47">
            <a:extLst>
              <a:ext uri="{FF2B5EF4-FFF2-40B4-BE49-F238E27FC236}">
                <a16:creationId xmlns:a16="http://schemas.microsoft.com/office/drawing/2014/main" id="{C979636C-DE09-47B7-8972-BAE28DFA91DF}"/>
              </a:ext>
            </a:extLst>
          </p:cNvPr>
          <p:cNvSpPr/>
          <p:nvPr userDrawn="1"/>
        </p:nvSpPr>
        <p:spPr>
          <a:xfrm flipH="1">
            <a:off x="8333460" y="3610854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7" name="Freeform: Shape 48">
            <a:extLst>
              <a:ext uri="{FF2B5EF4-FFF2-40B4-BE49-F238E27FC236}">
                <a16:creationId xmlns:a16="http://schemas.microsoft.com/office/drawing/2014/main" id="{01B12467-C508-4D89-94B3-6D23C6199703}"/>
              </a:ext>
            </a:extLst>
          </p:cNvPr>
          <p:cNvSpPr/>
          <p:nvPr userDrawn="1"/>
        </p:nvSpPr>
        <p:spPr>
          <a:xfrm flipH="1">
            <a:off x="7146016" y="429086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8" name="Freeform: Shape 49">
            <a:extLst>
              <a:ext uri="{FF2B5EF4-FFF2-40B4-BE49-F238E27FC236}">
                <a16:creationId xmlns:a16="http://schemas.microsoft.com/office/drawing/2014/main" id="{9EA72422-90A8-454F-8133-112CD2B85BEA}"/>
              </a:ext>
            </a:extLst>
          </p:cNvPr>
          <p:cNvSpPr/>
          <p:nvPr userDrawn="1"/>
        </p:nvSpPr>
        <p:spPr>
          <a:xfrm flipH="1">
            <a:off x="5937847" y="361339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79" name="Freeform: Shape 50">
            <a:extLst>
              <a:ext uri="{FF2B5EF4-FFF2-40B4-BE49-F238E27FC236}">
                <a16:creationId xmlns:a16="http://schemas.microsoft.com/office/drawing/2014/main" id="{3C67727D-D0D9-4CA6-99EE-0B89D465A706}"/>
              </a:ext>
            </a:extLst>
          </p:cNvPr>
          <p:cNvSpPr/>
          <p:nvPr userDrawn="1"/>
        </p:nvSpPr>
        <p:spPr>
          <a:xfrm flipH="1">
            <a:off x="5951993" y="225130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0" name="Freeform: Shape 51">
            <a:extLst>
              <a:ext uri="{FF2B5EF4-FFF2-40B4-BE49-F238E27FC236}">
                <a16:creationId xmlns:a16="http://schemas.microsoft.com/office/drawing/2014/main" id="{C88A67D0-B01F-4CC8-B248-2CF85911F456}"/>
              </a:ext>
            </a:extLst>
          </p:cNvPr>
          <p:cNvSpPr/>
          <p:nvPr userDrawn="1"/>
        </p:nvSpPr>
        <p:spPr>
          <a:xfrm flipH="1">
            <a:off x="4778156" y="1565771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1" name="Freeform: Shape 52">
            <a:extLst>
              <a:ext uri="{FF2B5EF4-FFF2-40B4-BE49-F238E27FC236}">
                <a16:creationId xmlns:a16="http://schemas.microsoft.com/office/drawing/2014/main" id="{DBF6CA39-E979-4287-833E-20A9B455F7D6}"/>
              </a:ext>
            </a:extLst>
          </p:cNvPr>
          <p:cNvSpPr/>
          <p:nvPr userDrawn="1"/>
        </p:nvSpPr>
        <p:spPr>
          <a:xfrm flipH="1">
            <a:off x="3565843" y="2247823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2" name="Freeform: Shape 53">
            <a:extLst>
              <a:ext uri="{FF2B5EF4-FFF2-40B4-BE49-F238E27FC236}">
                <a16:creationId xmlns:a16="http://schemas.microsoft.com/office/drawing/2014/main" id="{9EAA4E60-7510-4920-A426-5630491CFAC2}"/>
              </a:ext>
            </a:extLst>
          </p:cNvPr>
          <p:cNvSpPr/>
          <p:nvPr userDrawn="1"/>
        </p:nvSpPr>
        <p:spPr>
          <a:xfrm flipH="1">
            <a:off x="3565952" y="361339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3" name="Freeform: Shape 54">
            <a:extLst>
              <a:ext uri="{FF2B5EF4-FFF2-40B4-BE49-F238E27FC236}">
                <a16:creationId xmlns:a16="http://schemas.microsoft.com/office/drawing/2014/main" id="{322F7ECD-1942-42EE-B5E0-FC1E0206BFFD}"/>
              </a:ext>
            </a:extLst>
          </p:cNvPr>
          <p:cNvSpPr/>
          <p:nvPr userDrawn="1"/>
        </p:nvSpPr>
        <p:spPr>
          <a:xfrm flipH="1">
            <a:off x="2386318" y="2962784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4" name="Freeform: Shape 55">
            <a:extLst>
              <a:ext uri="{FF2B5EF4-FFF2-40B4-BE49-F238E27FC236}">
                <a16:creationId xmlns:a16="http://schemas.microsoft.com/office/drawing/2014/main" id="{2465D6BD-72DA-4C13-97C2-7CF8D7F2F0C4}"/>
              </a:ext>
            </a:extLst>
          </p:cNvPr>
          <p:cNvSpPr/>
          <p:nvPr userDrawn="1"/>
        </p:nvSpPr>
        <p:spPr>
          <a:xfrm flipH="1">
            <a:off x="1190302" y="361221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85" name="Content placeholder 47" descr="Click icon to add picture">
            <a:extLst>
              <a:ext uri="{FF2B5EF4-FFF2-40B4-BE49-F238E27FC236}">
                <a16:creationId xmlns:a16="http://schemas.microsoft.com/office/drawing/2014/main" id="{E7C6BEEA-1766-44A1-A28D-2E817DBF226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07136" y="386500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86" name="Content placeholder 47">
            <a:extLst>
              <a:ext uri="{FF2B5EF4-FFF2-40B4-BE49-F238E27FC236}">
                <a16:creationId xmlns:a16="http://schemas.microsoft.com/office/drawing/2014/main" id="{597D4D7A-8D7E-492C-8795-D491CF53B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07136" y="444707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bg1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87" name="Content placeholder 47" descr="Click icon to add picture">
            <a:extLst>
              <a:ext uri="{FF2B5EF4-FFF2-40B4-BE49-F238E27FC236}">
                <a16:creationId xmlns:a16="http://schemas.microsoft.com/office/drawing/2014/main" id="{A7396594-2DE7-4DB9-B6B4-92F63F06EF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889942" y="235564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88" name="Content placeholder 47">
            <a:extLst>
              <a:ext uri="{FF2B5EF4-FFF2-40B4-BE49-F238E27FC236}">
                <a16:creationId xmlns:a16="http://schemas.microsoft.com/office/drawing/2014/main" id="{CC680CF7-ED60-4FFF-B04E-B24ECDDD35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889942" y="293771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altLang="zh-CN" sz="1400" b="0" kern="1200" dirty="0">
                <a:solidFill>
                  <a:schemeClr val="bg1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89" name="Content placeholder 47" descr="Click icon to add picture">
            <a:extLst>
              <a:ext uri="{FF2B5EF4-FFF2-40B4-BE49-F238E27FC236}">
                <a16:creationId xmlns:a16="http://schemas.microsoft.com/office/drawing/2014/main" id="{042E6E66-3835-45DF-80D9-C4AFDF3401F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7230" y="4469081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0" name="Content placeholder 47">
            <a:extLst>
              <a:ext uri="{FF2B5EF4-FFF2-40B4-BE49-F238E27FC236}">
                <a16:creationId xmlns:a16="http://schemas.microsoft.com/office/drawing/2014/main" id="{A6E85C70-1784-4A0C-8897-EDE98D39BC0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07230" y="505115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bg1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91" name="Content placeholder 47" descr="Click icon to add picture">
            <a:extLst>
              <a:ext uri="{FF2B5EF4-FFF2-40B4-BE49-F238E27FC236}">
                <a16:creationId xmlns:a16="http://schemas.microsoft.com/office/drawing/2014/main" id="{4CD55BC2-05D0-49CB-B0A5-C96ACB411B5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501941" y="4469081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2" name="Content placeholder 47">
            <a:extLst>
              <a:ext uri="{FF2B5EF4-FFF2-40B4-BE49-F238E27FC236}">
                <a16:creationId xmlns:a16="http://schemas.microsoft.com/office/drawing/2014/main" id="{49DB7120-2F2C-4F89-AA8C-ABC4F3FF25F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1941" y="5051157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bg1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93" name="Content placeholder 47" descr="Click icon to add picture">
            <a:extLst>
              <a:ext uri="{FF2B5EF4-FFF2-40B4-BE49-F238E27FC236}">
                <a16:creationId xmlns:a16="http://schemas.microsoft.com/office/drawing/2014/main" id="{AEB1F7BA-7D83-4C23-A72B-82DF9377E9C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734718" y="2355643"/>
            <a:ext cx="1877575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94" name="Content placeholder 47">
            <a:extLst>
              <a:ext uri="{FF2B5EF4-FFF2-40B4-BE49-F238E27FC236}">
                <a16:creationId xmlns:a16="http://schemas.microsoft.com/office/drawing/2014/main" id="{7C32F3EB-1AC3-40E9-B66D-ADB19CC74F0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734718" y="2937719"/>
            <a:ext cx="1877575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en-US" altLang="zh-CN" sz="1400" b="0" kern="1200" dirty="0">
                <a:solidFill>
                  <a:schemeClr val="bg1"/>
                </a:solidFill>
                <a:latin typeface="+mn-lt"/>
                <a:ea typeface="+mj-ea"/>
                <a:cs typeface="+mn-cs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7E7569-B8BF-39D0-D742-EF98B83E4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914" y="726705"/>
            <a:ext cx="10515600" cy="1205058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159C7-D006-5B5F-1FEA-689C432B8C8C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EBABD-E264-2C96-1139-289A712F35B7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590880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12BFFCE7-C68B-4904-8795-9589C3F38FD4}"/>
              </a:ext>
            </a:extLst>
          </p:cNvPr>
          <p:cNvSpPr/>
          <p:nvPr userDrawn="1"/>
        </p:nvSpPr>
        <p:spPr>
          <a:xfrm>
            <a:off x="636161" y="5854024"/>
            <a:ext cx="2330137" cy="708120"/>
          </a:xfrm>
          <a:prstGeom prst="rect">
            <a:avLst/>
          </a:prstGeom>
          <a:solidFill>
            <a:srgbClr val="0F2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7" name="Freeform: Shape 19">
            <a:extLst>
              <a:ext uri="{FF2B5EF4-FFF2-40B4-BE49-F238E27FC236}">
                <a16:creationId xmlns:a16="http://schemas.microsoft.com/office/drawing/2014/main" id="{F38B75F8-75D4-4B41-B7C7-433032DD0A6F}"/>
              </a:ext>
            </a:extLst>
          </p:cNvPr>
          <p:cNvSpPr/>
          <p:nvPr userDrawn="1"/>
        </p:nvSpPr>
        <p:spPr>
          <a:xfrm flipH="1">
            <a:off x="769290" y="491100"/>
            <a:ext cx="1886361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24">
            <a:extLst>
              <a:ext uri="{FF2B5EF4-FFF2-40B4-BE49-F238E27FC236}">
                <a16:creationId xmlns:a16="http://schemas.microsoft.com/office/drawing/2014/main" id="{671D1224-EDDC-4900-92DC-13608D44C524}"/>
              </a:ext>
            </a:extLst>
          </p:cNvPr>
          <p:cNvSpPr/>
          <p:nvPr userDrawn="1"/>
        </p:nvSpPr>
        <p:spPr>
          <a:xfrm flipH="1">
            <a:off x="783145" y="4057904"/>
            <a:ext cx="1886359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35A9E44-4E60-1AD1-0B85-72422683B48A}"/>
              </a:ext>
            </a:extLst>
          </p:cNvPr>
          <p:cNvSpPr/>
          <p:nvPr userDrawn="1"/>
        </p:nvSpPr>
        <p:spPr>
          <a:xfrm flipH="1">
            <a:off x="0" y="3709992"/>
            <a:ext cx="1157948" cy="1502830"/>
          </a:xfrm>
          <a:custGeom>
            <a:avLst/>
            <a:gdLst>
              <a:gd name="connsiteX0" fmla="*/ 638572 w 1157948"/>
              <a:gd name="connsiteY0" fmla="*/ 0 h 1502830"/>
              <a:gd name="connsiteX1" fmla="*/ 0 w 1157948"/>
              <a:gd name="connsiteY1" fmla="*/ 378385 h 1502830"/>
              <a:gd name="connsiteX2" fmla="*/ 0 w 1157948"/>
              <a:gd name="connsiteY2" fmla="*/ 1129800 h 1502830"/>
              <a:gd name="connsiteX3" fmla="*/ 640317 w 1157948"/>
              <a:gd name="connsiteY3" fmla="*/ 1502830 h 1502830"/>
              <a:gd name="connsiteX4" fmla="*/ 1157948 w 1157948"/>
              <a:gd name="connsiteY4" fmla="*/ 1200968 h 1502830"/>
              <a:gd name="connsiteX5" fmla="*/ 1157948 w 1157948"/>
              <a:gd name="connsiteY5" fmla="*/ 304639 h 150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7948" h="1502830">
                <a:moveTo>
                  <a:pt x="638572" y="0"/>
                </a:moveTo>
                <a:lnTo>
                  <a:pt x="0" y="378385"/>
                </a:lnTo>
                <a:lnTo>
                  <a:pt x="0" y="1129800"/>
                </a:lnTo>
                <a:lnTo>
                  <a:pt x="640317" y="1502830"/>
                </a:lnTo>
                <a:lnTo>
                  <a:pt x="1157948" y="1200968"/>
                </a:lnTo>
                <a:lnTo>
                  <a:pt x="1157948" y="304639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Subtitle 47" descr="Click icon to add picture">
            <a:extLst>
              <a:ext uri="{FF2B5EF4-FFF2-40B4-BE49-F238E27FC236}">
                <a16:creationId xmlns:a16="http://schemas.microsoft.com/office/drawing/2014/main" id="{0C7786BA-5E56-47AA-AE47-4EC07A0D4FA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50705" y="3625598"/>
            <a:ext cx="2653545" cy="58796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title style </a:t>
            </a:r>
          </a:p>
        </p:txBody>
      </p:sp>
      <p:sp>
        <p:nvSpPr>
          <p:cNvPr id="23" name="Content placeholder 47">
            <a:extLst>
              <a:ext uri="{FF2B5EF4-FFF2-40B4-BE49-F238E27FC236}">
                <a16:creationId xmlns:a16="http://schemas.microsoft.com/office/drawing/2014/main" id="{880214CF-87DD-476A-9B2E-A58DB313A61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50705" y="4246516"/>
            <a:ext cx="2653545" cy="1727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text styles </a:t>
            </a:r>
          </a:p>
        </p:txBody>
      </p:sp>
      <p:sp>
        <p:nvSpPr>
          <p:cNvPr id="37" name="Picture placeholder">
            <a:extLst>
              <a:ext uri="{FF2B5EF4-FFF2-40B4-BE49-F238E27FC236}">
                <a16:creationId xmlns:a16="http://schemas.microsoft.com/office/drawing/2014/main" id="{264CF63C-079E-41AA-AA9A-762A765E699F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788170" y="2296125"/>
            <a:ext cx="1886360" cy="2144668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zh-CN" noProof="0"/>
              <a:t>Click icon to add picture</a:t>
            </a:r>
            <a:endParaRPr lang="en-US" altLang="zh-CN" noProof="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041C638-CBB8-1159-9AF8-B5D14CC7B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704" y="1690878"/>
            <a:ext cx="6599429" cy="1325563"/>
          </a:xfrm>
        </p:spPr>
        <p:txBody>
          <a:bodyPr anchor="b"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8" name="Subtitle 47" descr="Click icon to add picture">
            <a:extLst>
              <a:ext uri="{FF2B5EF4-FFF2-40B4-BE49-F238E27FC236}">
                <a16:creationId xmlns:a16="http://schemas.microsoft.com/office/drawing/2014/main" id="{3C2C4001-E56F-4174-01AA-4630360BFF4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811506" y="3625598"/>
            <a:ext cx="2653545" cy="58796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02DFC856-C546-62E9-220F-7A668D34905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11506" y="4246516"/>
            <a:ext cx="2653545" cy="1727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text styles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7335A-F59E-2A6C-D2D6-F10391DA8D69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613646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F946AB17-3782-8412-C51A-DE10A0637453}"/>
              </a:ext>
            </a:extLst>
          </p:cNvPr>
          <p:cNvSpPr/>
          <p:nvPr userDrawn="1"/>
        </p:nvSpPr>
        <p:spPr>
          <a:xfrm>
            <a:off x="0" y="2860787"/>
            <a:ext cx="2361029" cy="3676532"/>
          </a:xfrm>
          <a:custGeom>
            <a:avLst/>
            <a:gdLst>
              <a:gd name="connsiteX0" fmla="*/ 773997 w 2361029"/>
              <a:gd name="connsiteY0" fmla="*/ 0 h 3676532"/>
              <a:gd name="connsiteX1" fmla="*/ 2361029 w 2361029"/>
              <a:gd name="connsiteY1" fmla="*/ 925683 h 3676532"/>
              <a:gd name="connsiteX2" fmla="*/ 2361029 w 2361029"/>
              <a:gd name="connsiteY2" fmla="*/ 2763949 h 3676532"/>
              <a:gd name="connsiteX3" fmla="*/ 769661 w 2361029"/>
              <a:gd name="connsiteY3" fmla="*/ 3676532 h 3676532"/>
              <a:gd name="connsiteX4" fmla="*/ 0 w 2361029"/>
              <a:gd name="connsiteY4" fmla="*/ 3234717 h 3676532"/>
              <a:gd name="connsiteX5" fmla="*/ 0 w 2361029"/>
              <a:gd name="connsiteY5" fmla="*/ 446885 h 367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1029" h="3676532">
                <a:moveTo>
                  <a:pt x="773997" y="0"/>
                </a:moveTo>
                <a:lnTo>
                  <a:pt x="2361029" y="925683"/>
                </a:lnTo>
                <a:lnTo>
                  <a:pt x="2361029" y="2763949"/>
                </a:lnTo>
                <a:lnTo>
                  <a:pt x="769661" y="3676532"/>
                </a:lnTo>
                <a:lnTo>
                  <a:pt x="0" y="3234717"/>
                </a:lnTo>
                <a:lnTo>
                  <a:pt x="0" y="44688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BA5A58B-9440-7DAB-E7D7-3143B049FBAC}"/>
              </a:ext>
            </a:extLst>
          </p:cNvPr>
          <p:cNvSpPr/>
          <p:nvPr userDrawn="1"/>
        </p:nvSpPr>
        <p:spPr>
          <a:xfrm flipH="1">
            <a:off x="1014233" y="5253270"/>
            <a:ext cx="1710765" cy="1593273"/>
          </a:xfrm>
          <a:custGeom>
            <a:avLst/>
            <a:gdLst>
              <a:gd name="connsiteX0" fmla="*/ 852873 w 1710765"/>
              <a:gd name="connsiteY0" fmla="*/ 0 h 1593273"/>
              <a:gd name="connsiteX1" fmla="*/ 0 w 1710765"/>
              <a:gd name="connsiteY1" fmla="*/ 494134 h 1593273"/>
              <a:gd name="connsiteX2" fmla="*/ 0 w 1710765"/>
              <a:gd name="connsiteY2" fmla="*/ 1475410 h 1593273"/>
              <a:gd name="connsiteX3" fmla="*/ 206916 w 1710765"/>
              <a:gd name="connsiteY3" fmla="*/ 1593273 h 1593273"/>
              <a:gd name="connsiteX4" fmla="*/ 1502835 w 1710765"/>
              <a:gd name="connsiteY4" fmla="*/ 1593273 h 1593273"/>
              <a:gd name="connsiteX5" fmla="*/ 1709418 w 1710765"/>
              <a:gd name="connsiteY5" fmla="*/ 1475480 h 1593273"/>
              <a:gd name="connsiteX6" fmla="*/ 1710407 w 1710765"/>
              <a:gd name="connsiteY6" fmla="*/ 491803 h 159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0765" h="1593273">
                <a:moveTo>
                  <a:pt x="852873" y="0"/>
                </a:moveTo>
                <a:lnTo>
                  <a:pt x="0" y="494134"/>
                </a:lnTo>
                <a:lnTo>
                  <a:pt x="0" y="1475410"/>
                </a:lnTo>
                <a:lnTo>
                  <a:pt x="206916" y="1593273"/>
                </a:lnTo>
                <a:lnTo>
                  <a:pt x="1502835" y="1593273"/>
                </a:lnTo>
                <a:lnTo>
                  <a:pt x="1709418" y="1475480"/>
                </a:lnTo>
                <a:cubicBezTo>
                  <a:pt x="1707864" y="1146834"/>
                  <a:pt x="1711961" y="820449"/>
                  <a:pt x="1710407" y="491803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Content Placeholder 47" descr="Click icon to add picture">
            <a:extLst>
              <a:ext uri="{FF2B5EF4-FFF2-40B4-BE49-F238E27FC236}">
                <a16:creationId xmlns:a16="http://schemas.microsoft.com/office/drawing/2014/main" id="{95ADF367-2619-4E00-AB82-8FFF41D0E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71609" y="1025236"/>
            <a:ext cx="5162709" cy="42068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3" name="Content Placeholder 47">
            <a:extLst>
              <a:ext uri="{FF2B5EF4-FFF2-40B4-BE49-F238E27FC236}">
                <a16:creationId xmlns:a16="http://schemas.microsoft.com/office/drawing/2014/main" id="{8CEB04CE-793E-47B4-8D80-9B82864F2C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271608" y="1469069"/>
            <a:ext cx="5162709" cy="15061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4" name="Content Placeholder 47" descr="Click icon to add picture">
            <a:extLst>
              <a:ext uri="{FF2B5EF4-FFF2-40B4-BE49-F238E27FC236}">
                <a16:creationId xmlns:a16="http://schemas.microsoft.com/office/drawing/2014/main" id="{067BF8FD-2643-4122-BE3E-63F413244EC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71609" y="2984685"/>
            <a:ext cx="5162709" cy="42068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6" name="Content Placeholder 47" descr="Click icon to add picture">
            <a:extLst>
              <a:ext uri="{FF2B5EF4-FFF2-40B4-BE49-F238E27FC236}">
                <a16:creationId xmlns:a16="http://schemas.microsoft.com/office/drawing/2014/main" id="{02260D10-FEA1-48A7-B544-FAEEAECF5DE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71607" y="4597473"/>
            <a:ext cx="5162709" cy="421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64584B30-8BCF-4D75-8A6C-FD82347CC7B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71608" y="3419684"/>
            <a:ext cx="5162709" cy="11777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A4A25056-27FA-4039-ACFA-6624F77871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71608" y="5041922"/>
            <a:ext cx="5162709" cy="16359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7" name="Freeform: Shape 24">
            <a:extLst>
              <a:ext uri="{FF2B5EF4-FFF2-40B4-BE49-F238E27FC236}">
                <a16:creationId xmlns:a16="http://schemas.microsoft.com/office/drawing/2014/main" id="{A23F9759-CF52-CE45-5E22-9678534685A7}"/>
              </a:ext>
            </a:extLst>
          </p:cNvPr>
          <p:cNvSpPr/>
          <p:nvPr userDrawn="1"/>
        </p:nvSpPr>
        <p:spPr>
          <a:xfrm flipH="1">
            <a:off x="2631891" y="4699053"/>
            <a:ext cx="668814" cy="784693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D84FCC1-368D-680C-31AA-597C3AAF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665" y="707105"/>
            <a:ext cx="3994173" cy="2277580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E53E8C9F-CD73-30CD-1F24-20F2E6149D5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734172" y="1141669"/>
            <a:ext cx="507778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E61E189-349E-0076-EA43-7BCB6E24CE8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724705" y="3105650"/>
            <a:ext cx="536270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68B04572-5D47-C3DF-CDEA-15EC646EA8F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714069" y="4716041"/>
            <a:ext cx="536270" cy="565882"/>
          </a:xfrm>
        </p:spPr>
        <p:txBody>
          <a:bodyPr lIns="0" r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6A453-65E1-B688-A3F9-EA0AA347DDEA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662113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7">
            <a:extLst>
              <a:ext uri="{FF2B5EF4-FFF2-40B4-BE49-F238E27FC236}">
                <a16:creationId xmlns:a16="http://schemas.microsoft.com/office/drawing/2014/main" id="{3EDD8D3E-653B-4A9E-9868-3B013A65FE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7493157" y="529148"/>
            <a:ext cx="4248873" cy="473113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ln w="19050">
            <a:solidFill>
              <a:schemeClr val="tx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18" name="Content Placeholder 47">
            <a:extLst>
              <a:ext uri="{FF2B5EF4-FFF2-40B4-BE49-F238E27FC236}">
                <a16:creationId xmlns:a16="http://schemas.microsoft.com/office/drawing/2014/main" id="{DD4E6A9F-7400-917B-6A6B-6BAB445E8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7427" y="3253120"/>
            <a:ext cx="4959822" cy="20071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D7BBD3E8-D5DD-C21F-3792-4880373CCDCC}"/>
              </a:ext>
            </a:extLst>
          </p:cNvPr>
          <p:cNvSpPr/>
          <p:nvPr userDrawn="1"/>
        </p:nvSpPr>
        <p:spPr>
          <a:xfrm flipH="1">
            <a:off x="7400972" y="4594440"/>
            <a:ext cx="1347680" cy="158117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Freeform: Shape 11">
            <a:extLst>
              <a:ext uri="{FF2B5EF4-FFF2-40B4-BE49-F238E27FC236}">
                <a16:creationId xmlns:a16="http://schemas.microsoft.com/office/drawing/2014/main" id="{FC461D80-0CAC-62E5-726A-63B48BEF3F25}"/>
              </a:ext>
            </a:extLst>
          </p:cNvPr>
          <p:cNvSpPr/>
          <p:nvPr userDrawn="1"/>
        </p:nvSpPr>
        <p:spPr>
          <a:xfrm>
            <a:off x="6521016" y="4772906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944167-AFE9-AE61-AF44-B9AEE24D1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27" y="2497488"/>
            <a:ext cx="9823998" cy="132556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268D53-92DA-7335-4DAB-83485CAF3FE9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FCB16-3643-AB04-D20E-A14FFE07F67C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3213276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>
            <a:extLst>
              <a:ext uri="{FF2B5EF4-FFF2-40B4-BE49-F238E27FC236}">
                <a16:creationId xmlns:a16="http://schemas.microsoft.com/office/drawing/2014/main" id="{39B50CEE-D9F9-B5CD-C274-BEAA5EAB37E3}"/>
              </a:ext>
            </a:extLst>
          </p:cNvPr>
          <p:cNvSpPr/>
          <p:nvPr userDrawn="1"/>
        </p:nvSpPr>
        <p:spPr>
          <a:xfrm>
            <a:off x="410352" y="12435"/>
            <a:ext cx="1455521" cy="1019127"/>
          </a:xfrm>
          <a:custGeom>
            <a:avLst/>
            <a:gdLst>
              <a:gd name="connsiteX0" fmla="*/ 219223 w 1455521"/>
              <a:gd name="connsiteY0" fmla="*/ 0 h 1019127"/>
              <a:gd name="connsiteX1" fmla="*/ 1236298 w 1455521"/>
              <a:gd name="connsiteY1" fmla="*/ 0 h 1019127"/>
              <a:gd name="connsiteX2" fmla="*/ 1455521 w 1455521"/>
              <a:gd name="connsiteY2" fmla="*/ 385779 h 1019127"/>
              <a:gd name="connsiteX3" fmla="*/ 1095615 w 1455521"/>
              <a:gd name="connsiteY3" fmla="*/ 1019127 h 1019127"/>
              <a:gd name="connsiteX4" fmla="*/ 359906 w 1455521"/>
              <a:gd name="connsiteY4" fmla="*/ 1019127 h 1019127"/>
              <a:gd name="connsiteX5" fmla="*/ 0 w 1455521"/>
              <a:gd name="connsiteY5" fmla="*/ 385779 h 1019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1019127">
                <a:moveTo>
                  <a:pt x="219223" y="0"/>
                </a:moveTo>
                <a:lnTo>
                  <a:pt x="1236298" y="0"/>
                </a:lnTo>
                <a:lnTo>
                  <a:pt x="1455521" y="385779"/>
                </a:lnTo>
                <a:lnTo>
                  <a:pt x="1095615" y="1019127"/>
                </a:lnTo>
                <a:lnTo>
                  <a:pt x="359906" y="1019127"/>
                </a:lnTo>
                <a:lnTo>
                  <a:pt x="0" y="38577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Hexagon 15">
            <a:extLst>
              <a:ext uri="{FF2B5EF4-FFF2-40B4-BE49-F238E27FC236}">
                <a16:creationId xmlns:a16="http://schemas.microsoft.com/office/drawing/2014/main" id="{93831F6E-A0DA-46E5-AF13-ED5D9ABF108D}"/>
              </a:ext>
            </a:extLst>
          </p:cNvPr>
          <p:cNvSpPr/>
          <p:nvPr userDrawn="1"/>
        </p:nvSpPr>
        <p:spPr>
          <a:xfrm>
            <a:off x="1579486" y="450004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Hexagon 17">
            <a:extLst>
              <a:ext uri="{FF2B5EF4-FFF2-40B4-BE49-F238E27FC236}">
                <a16:creationId xmlns:a16="http://schemas.microsoft.com/office/drawing/2014/main" id="{18B06ECC-5FA7-4ACA-86BF-694240D0C05B}"/>
              </a:ext>
            </a:extLst>
          </p:cNvPr>
          <p:cNvSpPr/>
          <p:nvPr userDrawn="1"/>
        </p:nvSpPr>
        <p:spPr>
          <a:xfrm>
            <a:off x="412218" y="113647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Hexagon 19">
            <a:extLst>
              <a:ext uri="{FF2B5EF4-FFF2-40B4-BE49-F238E27FC236}">
                <a16:creationId xmlns:a16="http://schemas.microsoft.com/office/drawing/2014/main" id="{089AA305-8FFC-46A5-B806-D5D78320D0CD}"/>
              </a:ext>
            </a:extLst>
          </p:cNvPr>
          <p:cNvSpPr/>
          <p:nvPr userDrawn="1"/>
        </p:nvSpPr>
        <p:spPr>
          <a:xfrm>
            <a:off x="1580070" y="1812437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Hexagon 21">
            <a:extLst>
              <a:ext uri="{FF2B5EF4-FFF2-40B4-BE49-F238E27FC236}">
                <a16:creationId xmlns:a16="http://schemas.microsoft.com/office/drawing/2014/main" id="{DB2D65ED-32BC-44B2-92F3-E16717051CA1}"/>
              </a:ext>
            </a:extLst>
          </p:cNvPr>
          <p:cNvSpPr/>
          <p:nvPr userDrawn="1"/>
        </p:nvSpPr>
        <p:spPr>
          <a:xfrm>
            <a:off x="3953772" y="4582171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6100186E-95B0-AB29-6F1D-DBFBAA566DB2}"/>
              </a:ext>
            </a:extLst>
          </p:cNvPr>
          <p:cNvSpPr/>
          <p:nvPr userDrawn="1"/>
        </p:nvSpPr>
        <p:spPr>
          <a:xfrm>
            <a:off x="3955762" y="5952136"/>
            <a:ext cx="1455521" cy="932559"/>
          </a:xfrm>
          <a:custGeom>
            <a:avLst/>
            <a:gdLst>
              <a:gd name="connsiteX0" fmla="*/ 359906 w 1455521"/>
              <a:gd name="connsiteY0" fmla="*/ 0 h 932559"/>
              <a:gd name="connsiteX1" fmla="*/ 1095615 w 1455521"/>
              <a:gd name="connsiteY1" fmla="*/ 0 h 932559"/>
              <a:gd name="connsiteX2" fmla="*/ 1455521 w 1455521"/>
              <a:gd name="connsiteY2" fmla="*/ 633348 h 932559"/>
              <a:gd name="connsiteX3" fmla="*/ 1285492 w 1455521"/>
              <a:gd name="connsiteY3" fmla="*/ 932559 h 932559"/>
              <a:gd name="connsiteX4" fmla="*/ 170030 w 1455521"/>
              <a:gd name="connsiteY4" fmla="*/ 932559 h 932559"/>
              <a:gd name="connsiteX5" fmla="*/ 0 w 1455521"/>
              <a:gd name="connsiteY5" fmla="*/ 633348 h 932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32559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285492" y="932559"/>
                </a:lnTo>
                <a:lnTo>
                  <a:pt x="170030" y="932559"/>
                </a:lnTo>
                <a:lnTo>
                  <a:pt x="0" y="633348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Hexagon 27">
            <a:extLst>
              <a:ext uri="{FF2B5EF4-FFF2-40B4-BE49-F238E27FC236}">
                <a16:creationId xmlns:a16="http://schemas.microsoft.com/office/drawing/2014/main" id="{5275D449-7441-440B-8584-96D25256F24D}"/>
              </a:ext>
            </a:extLst>
          </p:cNvPr>
          <p:cNvSpPr/>
          <p:nvPr userDrawn="1"/>
        </p:nvSpPr>
        <p:spPr>
          <a:xfrm>
            <a:off x="2783996" y="524544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Hexagon 28">
            <a:extLst>
              <a:ext uri="{FF2B5EF4-FFF2-40B4-BE49-F238E27FC236}">
                <a16:creationId xmlns:a16="http://schemas.microsoft.com/office/drawing/2014/main" id="{94CFCD79-F5CD-4175-96DE-1AC2E1999DB6}"/>
              </a:ext>
            </a:extLst>
          </p:cNvPr>
          <p:cNvSpPr/>
          <p:nvPr userDrawn="1"/>
        </p:nvSpPr>
        <p:spPr>
          <a:xfrm>
            <a:off x="2767144" y="388062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C8667104-E096-23C3-4C2C-5277C2AF5C57}"/>
              </a:ext>
            </a:extLst>
          </p:cNvPr>
          <p:cNvSpPr/>
          <p:nvPr userDrawn="1"/>
        </p:nvSpPr>
        <p:spPr>
          <a:xfrm>
            <a:off x="3702" y="448131"/>
            <a:ext cx="678871" cy="1266696"/>
          </a:xfrm>
          <a:custGeom>
            <a:avLst/>
            <a:gdLst>
              <a:gd name="connsiteX0" fmla="*/ 0 w 678871"/>
              <a:gd name="connsiteY0" fmla="*/ 0 h 1266696"/>
              <a:gd name="connsiteX1" fmla="*/ 318965 w 678871"/>
              <a:gd name="connsiteY1" fmla="*/ 0 h 1266696"/>
              <a:gd name="connsiteX2" fmla="*/ 678871 w 678871"/>
              <a:gd name="connsiteY2" fmla="*/ 633348 h 1266696"/>
              <a:gd name="connsiteX3" fmla="*/ 318965 w 678871"/>
              <a:gd name="connsiteY3" fmla="*/ 1266696 h 1266696"/>
              <a:gd name="connsiteX4" fmla="*/ 0 w 678871"/>
              <a:gd name="connsiteY4" fmla="*/ 1266696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871" h="1266696">
                <a:moveTo>
                  <a:pt x="0" y="0"/>
                </a:moveTo>
                <a:lnTo>
                  <a:pt x="318965" y="0"/>
                </a:lnTo>
                <a:lnTo>
                  <a:pt x="678871" y="633348"/>
                </a:lnTo>
                <a:lnTo>
                  <a:pt x="318965" y="1266696"/>
                </a:lnTo>
                <a:lnTo>
                  <a:pt x="0" y="1266696"/>
                </a:lnTo>
                <a:close/>
              </a:path>
            </a:pathLst>
          </a:cu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Hexagon 31">
            <a:extLst>
              <a:ext uri="{FF2B5EF4-FFF2-40B4-BE49-F238E27FC236}">
                <a16:creationId xmlns:a16="http://schemas.microsoft.com/office/drawing/2014/main" id="{61BB4AB0-7C5C-4697-A25B-0AFD8754AB52}"/>
              </a:ext>
            </a:extLst>
          </p:cNvPr>
          <p:cNvSpPr/>
          <p:nvPr userDrawn="1"/>
        </p:nvSpPr>
        <p:spPr>
          <a:xfrm>
            <a:off x="1580353" y="318279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363FF00-E570-D743-258E-E9FEF4F02A08}"/>
              </a:ext>
            </a:extLst>
          </p:cNvPr>
          <p:cNvSpPr/>
          <p:nvPr userDrawn="1"/>
        </p:nvSpPr>
        <p:spPr>
          <a:xfrm>
            <a:off x="6334981" y="5962237"/>
            <a:ext cx="1455521" cy="901561"/>
          </a:xfrm>
          <a:custGeom>
            <a:avLst/>
            <a:gdLst>
              <a:gd name="connsiteX0" fmla="*/ 359906 w 1455521"/>
              <a:gd name="connsiteY0" fmla="*/ 0 h 901561"/>
              <a:gd name="connsiteX1" fmla="*/ 1095615 w 1455521"/>
              <a:gd name="connsiteY1" fmla="*/ 0 h 901561"/>
              <a:gd name="connsiteX2" fmla="*/ 1455521 w 1455521"/>
              <a:gd name="connsiteY2" fmla="*/ 633348 h 901561"/>
              <a:gd name="connsiteX3" fmla="*/ 1303107 w 1455521"/>
              <a:gd name="connsiteY3" fmla="*/ 901561 h 901561"/>
              <a:gd name="connsiteX4" fmla="*/ 152415 w 1455521"/>
              <a:gd name="connsiteY4" fmla="*/ 901561 h 901561"/>
              <a:gd name="connsiteX5" fmla="*/ 0 w 1455521"/>
              <a:gd name="connsiteY5" fmla="*/ 633348 h 90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01561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303107" y="901561"/>
                </a:lnTo>
                <a:lnTo>
                  <a:pt x="152415" y="901561"/>
                </a:lnTo>
                <a:lnTo>
                  <a:pt x="0" y="633348"/>
                </a:lnTo>
                <a:close/>
              </a:path>
            </a:pathLst>
          </a:custGeom>
          <a:noFill/>
          <a:ln w="19050">
            <a:solidFill>
              <a:srgbClr val="984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Content Placeholder 47">
            <a:extLst>
              <a:ext uri="{FF2B5EF4-FFF2-40B4-BE49-F238E27FC236}">
                <a16:creationId xmlns:a16="http://schemas.microsoft.com/office/drawing/2014/main" id="{073CD90F-1E45-47EC-B558-D5F638F5FE6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2754948" y="250209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9" name="Content Placeholder 47">
            <a:extLst>
              <a:ext uri="{FF2B5EF4-FFF2-40B4-BE49-F238E27FC236}">
                <a16:creationId xmlns:a16="http://schemas.microsoft.com/office/drawing/2014/main" id="{9A501203-35D0-41A5-A2A4-9F05FAB495C4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91110" y="2493385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30" name="Content Placeholder 47">
            <a:extLst>
              <a:ext uri="{FF2B5EF4-FFF2-40B4-BE49-F238E27FC236}">
                <a16:creationId xmlns:a16="http://schemas.microsoft.com/office/drawing/2014/main" id="{1FA62038-8BB7-45FD-896E-34738A5578B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51412" y="5238680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31" name="Content Placeholder 47">
            <a:extLst>
              <a:ext uri="{FF2B5EF4-FFF2-40B4-BE49-F238E27FC236}">
                <a16:creationId xmlns:a16="http://schemas.microsoft.com/office/drawing/2014/main" id="{9A7E0EE6-5885-489B-81A9-65DBC001693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948599" y="319492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1" name="Content Placeholder 47" descr="Click icon to add picture">
            <a:extLst>
              <a:ext uri="{FF2B5EF4-FFF2-40B4-BE49-F238E27FC236}">
                <a16:creationId xmlns:a16="http://schemas.microsoft.com/office/drawing/2014/main" id="{B7E46D91-6194-E279-CAE3-425E21FD4A8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3093990"/>
            <a:ext cx="3034145" cy="187979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722C9EB-D452-B3DF-5219-160F48DE7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703538"/>
            <a:ext cx="5055698" cy="1325563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E3C8467A-0A34-2A65-92FE-F12F6A3D84A6}"/>
              </a:ext>
            </a:extLst>
          </p:cNvPr>
          <p:cNvSpPr/>
          <p:nvPr userDrawn="1"/>
        </p:nvSpPr>
        <p:spPr>
          <a:xfrm>
            <a:off x="-6538" y="1815084"/>
            <a:ext cx="697438" cy="1266696"/>
          </a:xfrm>
          <a:custGeom>
            <a:avLst/>
            <a:gdLst>
              <a:gd name="connsiteX0" fmla="*/ 0 w 732607"/>
              <a:gd name="connsiteY0" fmla="*/ 0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0" fmla="*/ 43961 w 732607"/>
              <a:gd name="connsiteY0" fmla="*/ 8793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5" fmla="*/ 43961 w 732607"/>
              <a:gd name="connsiteY5" fmla="*/ 8793 h 1266696"/>
              <a:gd name="connsiteX0" fmla="*/ 8792 w 697438"/>
              <a:gd name="connsiteY0" fmla="*/ 8793 h 1266696"/>
              <a:gd name="connsiteX1" fmla="*/ 337532 w 697438"/>
              <a:gd name="connsiteY1" fmla="*/ 0 h 1266696"/>
              <a:gd name="connsiteX2" fmla="*/ 697438 w 697438"/>
              <a:gd name="connsiteY2" fmla="*/ 633348 h 1266696"/>
              <a:gd name="connsiteX3" fmla="*/ 337532 w 697438"/>
              <a:gd name="connsiteY3" fmla="*/ 1266696 h 1266696"/>
              <a:gd name="connsiteX4" fmla="*/ 0 w 697438"/>
              <a:gd name="connsiteY4" fmla="*/ 1266696 h 1266696"/>
              <a:gd name="connsiteX5" fmla="*/ 8792 w 697438"/>
              <a:gd name="connsiteY5" fmla="*/ 8793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7438" h="1266696">
                <a:moveTo>
                  <a:pt x="8792" y="8793"/>
                </a:moveTo>
                <a:lnTo>
                  <a:pt x="337532" y="0"/>
                </a:lnTo>
                <a:lnTo>
                  <a:pt x="697438" y="633348"/>
                </a:lnTo>
                <a:lnTo>
                  <a:pt x="337532" y="1266696"/>
                </a:lnTo>
                <a:lnTo>
                  <a:pt x="0" y="1266696"/>
                </a:lnTo>
                <a:cubicBezTo>
                  <a:pt x="0" y="844464"/>
                  <a:pt x="8792" y="431025"/>
                  <a:pt x="8792" y="8793"/>
                </a:cubicBezTo>
                <a:close/>
              </a:path>
            </a:pathLst>
          </a:custGeom>
          <a:noFill/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334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518B595-5A04-0768-52B1-73F11E47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72" y="3435545"/>
            <a:ext cx="4253399" cy="1740114"/>
          </a:xfrm>
        </p:spPr>
        <p:txBody>
          <a:bodyPr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Freeform: Shape 4">
            <a:extLst>
              <a:ext uri="{FF2B5EF4-FFF2-40B4-BE49-F238E27FC236}">
                <a16:creationId xmlns:a16="http://schemas.microsoft.com/office/drawing/2014/main" id="{AE722AFD-22D7-4BD8-B055-3867C3800E16}"/>
              </a:ext>
            </a:extLst>
          </p:cNvPr>
          <p:cNvSpPr/>
          <p:nvPr userDrawn="1"/>
        </p:nvSpPr>
        <p:spPr>
          <a:xfrm>
            <a:off x="6282845" y="525294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D0355E4-3980-42A9-9376-74163520D39D}"/>
              </a:ext>
            </a:extLst>
          </p:cNvPr>
          <p:cNvSpPr/>
          <p:nvPr userDrawn="1"/>
        </p:nvSpPr>
        <p:spPr>
          <a:xfrm>
            <a:off x="8375472" y="496110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0174533-8C0E-4E82-A582-891A0555FA1F}"/>
              </a:ext>
            </a:extLst>
          </p:cNvPr>
          <p:cNvSpPr/>
          <p:nvPr userDrawn="1"/>
        </p:nvSpPr>
        <p:spPr>
          <a:xfrm>
            <a:off x="7328126" y="2310315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71E3938-A754-4D49-B509-249EE9BD83AB}"/>
              </a:ext>
            </a:extLst>
          </p:cNvPr>
          <p:cNvSpPr/>
          <p:nvPr userDrawn="1"/>
        </p:nvSpPr>
        <p:spPr>
          <a:xfrm>
            <a:off x="8375472" y="4095335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D430ED-A815-4274-966C-8192C4230569}"/>
              </a:ext>
            </a:extLst>
          </p:cNvPr>
          <p:cNvSpPr/>
          <p:nvPr userDrawn="1"/>
        </p:nvSpPr>
        <p:spPr>
          <a:xfrm>
            <a:off x="9403474" y="231031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 noProof="0" dirty="0"/>
          </a:p>
        </p:txBody>
      </p:sp>
      <p:sp>
        <p:nvSpPr>
          <p:cNvPr id="24" name="Content placeholder 47" descr="Click icon to add picture">
            <a:extLst>
              <a:ext uri="{FF2B5EF4-FFF2-40B4-BE49-F238E27FC236}">
                <a16:creationId xmlns:a16="http://schemas.microsoft.com/office/drawing/2014/main" id="{5414CF94-2913-4AE7-AAC3-3D61FE74288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4027" y="1076241"/>
            <a:ext cx="1913128" cy="105472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title style </a:t>
            </a:r>
          </a:p>
        </p:txBody>
      </p:sp>
      <p:sp>
        <p:nvSpPr>
          <p:cNvPr id="26" name="Content placeholder 47" descr="Click icon to add picture">
            <a:extLst>
              <a:ext uri="{FF2B5EF4-FFF2-40B4-BE49-F238E27FC236}">
                <a16:creationId xmlns:a16="http://schemas.microsoft.com/office/drawing/2014/main" id="{3CE3485A-395E-4C5F-A00F-D230FF7CFB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75472" y="1076241"/>
            <a:ext cx="1904890" cy="10547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bg1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 Master title style </a:t>
            </a:r>
          </a:p>
        </p:txBody>
      </p:sp>
      <p:sp>
        <p:nvSpPr>
          <p:cNvPr id="33" name="Content placeholder 47" descr="Click icon to add picture">
            <a:extLst>
              <a:ext uri="{FF2B5EF4-FFF2-40B4-BE49-F238E27FC236}">
                <a16:creationId xmlns:a16="http://schemas.microsoft.com/office/drawing/2014/main" id="{6A8DFBFF-5B07-49C6-ADB8-341FCD1E753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21949" y="2844725"/>
            <a:ext cx="1914694" cy="108919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bg1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title style </a:t>
            </a:r>
          </a:p>
        </p:txBody>
      </p:sp>
      <p:sp>
        <p:nvSpPr>
          <p:cNvPr id="34" name="Content placeholder 47" descr="Click icon to add picture">
            <a:extLst>
              <a:ext uri="{FF2B5EF4-FFF2-40B4-BE49-F238E27FC236}">
                <a16:creationId xmlns:a16="http://schemas.microsoft.com/office/drawing/2014/main" id="{1AC7F192-CFC3-470A-9467-330212C6F5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09651" y="2826795"/>
            <a:ext cx="1913128" cy="11071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bg1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title style </a:t>
            </a:r>
          </a:p>
        </p:txBody>
      </p:sp>
      <p:sp>
        <p:nvSpPr>
          <p:cNvPr id="35" name="Content placeholder 47" descr="Click icon to add picture">
            <a:extLst>
              <a:ext uri="{FF2B5EF4-FFF2-40B4-BE49-F238E27FC236}">
                <a16:creationId xmlns:a16="http://schemas.microsoft.com/office/drawing/2014/main" id="{A5D53FF3-B0CD-4D31-9128-2D2E0E89F0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67234" y="4631270"/>
            <a:ext cx="1913128" cy="107568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0" i="0">
                <a:solidFill>
                  <a:schemeClr val="bg1"/>
                </a:solidFill>
                <a:latin typeface="Abadi" panose="020B0604020104020204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title style </a:t>
            </a:r>
          </a:p>
        </p:txBody>
      </p:sp>
      <p:sp>
        <p:nvSpPr>
          <p:cNvPr id="6" name="Freeform: Shape 6">
            <a:extLst>
              <a:ext uri="{FF2B5EF4-FFF2-40B4-BE49-F238E27FC236}">
                <a16:creationId xmlns:a16="http://schemas.microsoft.com/office/drawing/2014/main" id="{4D27EAE5-5D14-4E2B-9A4E-E1CE7C26F40F}"/>
              </a:ext>
            </a:extLst>
          </p:cNvPr>
          <p:cNvSpPr/>
          <p:nvPr userDrawn="1"/>
        </p:nvSpPr>
        <p:spPr>
          <a:xfrm>
            <a:off x="630971" y="606175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0B88ADED-0863-78D3-7710-E131932E965F}"/>
              </a:ext>
            </a:extLst>
          </p:cNvPr>
          <p:cNvSpPr/>
          <p:nvPr userDrawn="1"/>
        </p:nvSpPr>
        <p:spPr>
          <a:xfrm>
            <a:off x="10460480" y="505838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8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8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32435EB1-8BEE-9EEE-D9E4-E53D56B7E09C}"/>
              </a:ext>
            </a:extLst>
          </p:cNvPr>
          <p:cNvSpPr/>
          <p:nvPr userDrawn="1"/>
        </p:nvSpPr>
        <p:spPr>
          <a:xfrm>
            <a:off x="11498097" y="2436654"/>
            <a:ext cx="698022" cy="1868948"/>
          </a:xfrm>
          <a:custGeom>
            <a:avLst/>
            <a:gdLst>
              <a:gd name="connsiteX0" fmla="*/ 698022 w 698022"/>
              <a:gd name="connsiteY0" fmla="*/ 0 h 1868948"/>
              <a:gd name="connsiteX1" fmla="*/ 698022 w 698022"/>
              <a:gd name="connsiteY1" fmla="*/ 1868948 h 1868948"/>
              <a:gd name="connsiteX2" fmla="*/ 0 w 698022"/>
              <a:gd name="connsiteY2" fmla="*/ 1477709 h 1868948"/>
              <a:gd name="connsiteX3" fmla="*/ 0 w 698022"/>
              <a:gd name="connsiteY3" fmla="*/ 397939 h 1868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8022" h="1868948">
                <a:moveTo>
                  <a:pt x="698022" y="0"/>
                </a:moveTo>
                <a:lnTo>
                  <a:pt x="698022" y="1868948"/>
                </a:lnTo>
                <a:lnTo>
                  <a:pt x="0" y="1477709"/>
                </a:lnTo>
                <a:lnTo>
                  <a:pt x="0" y="397939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692688E-3654-181E-6244-F2CED7612746}"/>
              </a:ext>
            </a:extLst>
          </p:cNvPr>
          <p:cNvSpPr/>
          <p:nvPr userDrawn="1"/>
        </p:nvSpPr>
        <p:spPr>
          <a:xfrm>
            <a:off x="10460480" y="4114794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9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9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1796F5D-2CC8-44C2-B5B5-E61BEFFF5A72}"/>
              </a:ext>
            </a:extLst>
          </p:cNvPr>
          <p:cNvSpPr/>
          <p:nvPr userDrawn="1"/>
        </p:nvSpPr>
        <p:spPr>
          <a:xfrm>
            <a:off x="5252937" y="2290859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3093633-6A91-42B5-961C-4B3A5DDF2146}"/>
              </a:ext>
            </a:extLst>
          </p:cNvPr>
          <p:cNvSpPr/>
          <p:nvPr userDrawn="1"/>
        </p:nvSpPr>
        <p:spPr>
          <a:xfrm>
            <a:off x="6310033" y="405642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B1A7E0-D0BF-7FCA-D296-94BFC0D611C5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AC10D1-DF42-8734-0793-84312B963E6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86209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  <p15:guide id="2" pos="50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C1D3CF-F6AF-93EB-C40E-C278E584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2096892"/>
            <a:ext cx="5117162" cy="1325563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47">
            <a:extLst>
              <a:ext uri="{FF2B5EF4-FFF2-40B4-BE49-F238E27FC236}">
                <a16:creationId xmlns:a16="http://schemas.microsoft.com/office/drawing/2014/main" id="{E61594E5-F661-407F-9B5E-62267D2E6AA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9574" y="3435546"/>
            <a:ext cx="4260180" cy="129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88BDF24-3B67-5B77-0D48-319FA7FD0F6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5745001" y="0"/>
            <a:ext cx="6446999" cy="6858000"/>
          </a:xfrm>
          <a:custGeom>
            <a:avLst/>
            <a:gdLst>
              <a:gd name="connsiteX0" fmla="*/ 2550369 w 6483642"/>
              <a:gd name="connsiteY0" fmla="*/ 0 h 6858000"/>
              <a:gd name="connsiteX1" fmla="*/ 4338592 w 6483642"/>
              <a:gd name="connsiteY1" fmla="*/ 0 h 6858000"/>
              <a:gd name="connsiteX2" fmla="*/ 6483642 w 6483642"/>
              <a:gd name="connsiteY2" fmla="*/ 1338386 h 6858000"/>
              <a:gd name="connsiteX3" fmla="*/ 6483642 w 6483642"/>
              <a:gd name="connsiteY3" fmla="*/ 5624376 h 6858000"/>
              <a:gd name="connsiteX4" fmla="*/ 4378767 w 6483642"/>
              <a:gd name="connsiteY4" fmla="*/ 6858000 h 6858000"/>
              <a:gd name="connsiteX5" fmla="*/ 2590564 w 6483642"/>
              <a:gd name="connsiteY5" fmla="*/ 6858000 h 6858000"/>
              <a:gd name="connsiteX6" fmla="*/ 133 w 6483642"/>
              <a:gd name="connsiteY6" fmla="*/ 5332429 h 6858000"/>
              <a:gd name="connsiteX7" fmla="*/ 20164 w 6483642"/>
              <a:gd name="connsiteY7" fmla="*/ 1404433 h 6858000"/>
              <a:gd name="connsiteX0" fmla="*/ 2530205 w 6463478"/>
              <a:gd name="connsiteY0" fmla="*/ 0 h 6858000"/>
              <a:gd name="connsiteX1" fmla="*/ 4318428 w 6463478"/>
              <a:gd name="connsiteY1" fmla="*/ 0 h 6858000"/>
              <a:gd name="connsiteX2" fmla="*/ 6463478 w 6463478"/>
              <a:gd name="connsiteY2" fmla="*/ 1338386 h 6858000"/>
              <a:gd name="connsiteX3" fmla="*/ 6463478 w 6463478"/>
              <a:gd name="connsiteY3" fmla="*/ 5624376 h 6858000"/>
              <a:gd name="connsiteX4" fmla="*/ 4358603 w 6463478"/>
              <a:gd name="connsiteY4" fmla="*/ 6858000 h 6858000"/>
              <a:gd name="connsiteX5" fmla="*/ 2570400 w 6463478"/>
              <a:gd name="connsiteY5" fmla="*/ 6858000 h 6858000"/>
              <a:gd name="connsiteX6" fmla="*/ 17140 w 6463478"/>
              <a:gd name="connsiteY6" fmla="*/ 5339864 h 6858000"/>
              <a:gd name="connsiteX7" fmla="*/ 0 w 6463478"/>
              <a:gd name="connsiteY7" fmla="*/ 1404433 h 6858000"/>
              <a:gd name="connsiteX8" fmla="*/ 2530205 w 6463478"/>
              <a:gd name="connsiteY8" fmla="*/ 0 h 6858000"/>
              <a:gd name="connsiteX0" fmla="*/ 2513726 w 6446999"/>
              <a:gd name="connsiteY0" fmla="*/ 0 h 6858000"/>
              <a:gd name="connsiteX1" fmla="*/ 4301949 w 6446999"/>
              <a:gd name="connsiteY1" fmla="*/ 0 h 6858000"/>
              <a:gd name="connsiteX2" fmla="*/ 6446999 w 6446999"/>
              <a:gd name="connsiteY2" fmla="*/ 1338386 h 6858000"/>
              <a:gd name="connsiteX3" fmla="*/ 6446999 w 6446999"/>
              <a:gd name="connsiteY3" fmla="*/ 5624376 h 6858000"/>
              <a:gd name="connsiteX4" fmla="*/ 4342124 w 6446999"/>
              <a:gd name="connsiteY4" fmla="*/ 6858000 h 6858000"/>
              <a:gd name="connsiteX5" fmla="*/ 2553921 w 6446999"/>
              <a:gd name="connsiteY5" fmla="*/ 6858000 h 6858000"/>
              <a:gd name="connsiteX6" fmla="*/ 661 w 6446999"/>
              <a:gd name="connsiteY6" fmla="*/ 5339864 h 6858000"/>
              <a:gd name="connsiteX7" fmla="*/ 299 w 6446999"/>
              <a:gd name="connsiteY7" fmla="*/ 1396044 h 6858000"/>
              <a:gd name="connsiteX8" fmla="*/ 2513726 w 6446999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46999" h="6858000">
                <a:moveTo>
                  <a:pt x="2513726" y="0"/>
                </a:moveTo>
                <a:lnTo>
                  <a:pt x="4301949" y="0"/>
                </a:lnTo>
                <a:lnTo>
                  <a:pt x="6446999" y="1338386"/>
                </a:lnTo>
                <a:lnTo>
                  <a:pt x="6446999" y="5624376"/>
                </a:lnTo>
                <a:lnTo>
                  <a:pt x="4342124" y="6858000"/>
                </a:lnTo>
                <a:lnTo>
                  <a:pt x="2553921" y="6858000"/>
                </a:lnTo>
                <a:lnTo>
                  <a:pt x="661" y="5339864"/>
                </a:lnTo>
                <a:cubicBezTo>
                  <a:pt x="-1473" y="4048155"/>
                  <a:pt x="2433" y="2687753"/>
                  <a:pt x="299" y="1396044"/>
                </a:cubicBezTo>
                <a:lnTo>
                  <a:pt x="2513726" y="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dirty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6C45B-70BB-86F1-1866-F93BEC26ACF8}"/>
              </a:ext>
            </a:extLst>
          </p:cNvPr>
          <p:cNvSpPr>
            <a:spLocks noGrp="1"/>
          </p:cNvSpPr>
          <p:nvPr>
            <p:ph type="ftr" sz="quarter" idx="52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0044D-485D-043B-9D5B-C01AA8E06447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416125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4">
            <a:extLst>
              <a:ext uri="{FF2B5EF4-FFF2-40B4-BE49-F238E27FC236}">
                <a16:creationId xmlns:a16="http://schemas.microsoft.com/office/drawing/2014/main" id="{F73BF8E3-2426-5D65-6582-D4B03C76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0" y="2016579"/>
            <a:ext cx="4441188" cy="2775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ADF8D8A3-175E-9A50-A98B-3766DAAB5EE2}"/>
              </a:ext>
            </a:extLst>
          </p:cNvPr>
          <p:cNvSpPr/>
          <p:nvPr userDrawn="1"/>
        </p:nvSpPr>
        <p:spPr>
          <a:xfrm rot="5400000">
            <a:off x="1308232" y="2004972"/>
            <a:ext cx="3593592" cy="2880360"/>
          </a:xfrm>
          <a:prstGeom prst="hexagon">
            <a:avLst>
              <a:gd name="adj" fmla="val 31211"/>
              <a:gd name="vf" fmla="val 1154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Text 47" descr="Click icon to add picture">
            <a:extLst>
              <a:ext uri="{FF2B5EF4-FFF2-40B4-BE49-F238E27FC236}">
                <a16:creationId xmlns:a16="http://schemas.microsoft.com/office/drawing/2014/main" id="{B264F104-ED4D-9A7F-E598-295893E05B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19235" y="2911781"/>
            <a:ext cx="1570612" cy="10708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3000"/>
              </a:lnSpc>
              <a:buNone/>
              <a:defRPr sz="1800" b="1" cap="all" baseline="0">
                <a:solidFill>
                  <a:schemeClr val="tx2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A084A88-6A62-9495-6CFE-1127D5CAAAB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81710" y="555648"/>
            <a:ext cx="5045662" cy="5783096"/>
          </a:xfrm>
          <a:custGeom>
            <a:avLst/>
            <a:gdLst>
              <a:gd name="connsiteX0" fmla="*/ 2523318 w 5045662"/>
              <a:gd name="connsiteY0" fmla="*/ 1092708 h 5783096"/>
              <a:gd name="connsiteX1" fmla="*/ 1083139 w 5045662"/>
              <a:gd name="connsiteY1" fmla="*/ 1991697 h 5783096"/>
              <a:gd name="connsiteX2" fmla="*/ 1083139 w 5045662"/>
              <a:gd name="connsiteY2" fmla="*/ 3787311 h 5783096"/>
              <a:gd name="connsiteX3" fmla="*/ 2523318 w 5045662"/>
              <a:gd name="connsiteY3" fmla="*/ 4686300 h 5783096"/>
              <a:gd name="connsiteX4" fmla="*/ 3963497 w 5045662"/>
              <a:gd name="connsiteY4" fmla="*/ 3787311 h 5783096"/>
              <a:gd name="connsiteX5" fmla="*/ 3963497 w 5045662"/>
              <a:gd name="connsiteY5" fmla="*/ 1991697 h 5783096"/>
              <a:gd name="connsiteX6" fmla="*/ 2470122 w 5045662"/>
              <a:gd name="connsiteY6" fmla="*/ 0 h 5783096"/>
              <a:gd name="connsiteX7" fmla="*/ 5037208 w 5045662"/>
              <a:gd name="connsiteY7" fmla="*/ 1458369 h 5783096"/>
              <a:gd name="connsiteX8" fmla="*/ 5045662 w 5045662"/>
              <a:gd name="connsiteY8" fmla="*/ 4339769 h 5783096"/>
              <a:gd name="connsiteX9" fmla="*/ 2561576 w 5045662"/>
              <a:gd name="connsiteY9" fmla="*/ 5783096 h 5783096"/>
              <a:gd name="connsiteX10" fmla="*/ 24164 w 5045662"/>
              <a:gd name="connsiteY10" fmla="*/ 4354881 h 5783096"/>
              <a:gd name="connsiteX11" fmla="*/ 0 w 5045662"/>
              <a:gd name="connsiteY11" fmla="*/ 1453765 h 578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45662" h="5783096">
                <a:moveTo>
                  <a:pt x="2523318" y="1092708"/>
                </a:moveTo>
                <a:lnTo>
                  <a:pt x="1083139" y="1991697"/>
                </a:lnTo>
                <a:lnTo>
                  <a:pt x="1083139" y="3787311"/>
                </a:lnTo>
                <a:lnTo>
                  <a:pt x="2523318" y="4686300"/>
                </a:lnTo>
                <a:lnTo>
                  <a:pt x="3963497" y="3787311"/>
                </a:lnTo>
                <a:lnTo>
                  <a:pt x="3963497" y="1991697"/>
                </a:lnTo>
                <a:close/>
                <a:moveTo>
                  <a:pt x="2470122" y="0"/>
                </a:moveTo>
                <a:lnTo>
                  <a:pt x="5037208" y="1458369"/>
                </a:lnTo>
                <a:cubicBezTo>
                  <a:pt x="5040026" y="2418836"/>
                  <a:pt x="5042844" y="3379302"/>
                  <a:pt x="5045662" y="4339769"/>
                </a:cubicBezTo>
                <a:lnTo>
                  <a:pt x="2561576" y="5783096"/>
                </a:lnTo>
                <a:lnTo>
                  <a:pt x="24164" y="4354881"/>
                </a:lnTo>
                <a:lnTo>
                  <a:pt x="0" y="1453765"/>
                </a:lnTo>
                <a:close/>
              </a:path>
            </a:pathLst>
          </a:custGeom>
        </p:spPr>
        <p:txBody>
          <a:bodyPr wrap="square" tIns="4572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71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2BC57-1D8D-9F59-24F9-1E8232279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507076"/>
            <a:ext cx="10515600" cy="11154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47">
            <a:extLst>
              <a:ext uri="{FF2B5EF4-FFF2-40B4-BE49-F238E27FC236}">
                <a16:creationId xmlns:a16="http://schemas.microsoft.com/office/drawing/2014/main" id="{561744A6-D3EA-42C3-8E71-3BB8BA1E6149}"/>
              </a:ext>
            </a:extLst>
          </p:cNvPr>
          <p:cNvSpPr>
            <a:spLocks noGrp="1"/>
          </p:cNvSpPr>
          <p:nvPr>
            <p:ph type="chart" sz="quarter" idx="27" hasCustomPrompt="1"/>
          </p:nvPr>
        </p:nvSpPr>
        <p:spPr>
          <a:xfrm>
            <a:off x="587829" y="1622510"/>
            <a:ext cx="10889796" cy="41557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Click to edit master text style</a:t>
            </a:r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C82179-6F61-D1EC-D800-74B748B37F0E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803A51-0211-9F66-D20B-444BC94AA39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67682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4">
            <a:extLst>
              <a:ext uri="{FF2B5EF4-FFF2-40B4-BE49-F238E27FC236}">
                <a16:creationId xmlns:a16="http://schemas.microsoft.com/office/drawing/2014/main" id="{05751864-B11A-0286-13EA-2AC2A2C8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09" y="721538"/>
            <a:ext cx="10889796" cy="14189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able placeholder">
            <a:extLst>
              <a:ext uri="{FF2B5EF4-FFF2-40B4-BE49-F238E27FC236}">
                <a16:creationId xmlns:a16="http://schemas.microsoft.com/office/drawing/2014/main" id="{CFC5FF09-DE50-4155-81A0-5DD9B700F205}"/>
              </a:ext>
            </a:extLst>
          </p:cNvPr>
          <p:cNvSpPr>
            <a:spLocks noGrp="1"/>
          </p:cNvSpPr>
          <p:nvPr>
            <p:ph type="tbl" sz="quarter" idx="27" hasCustomPrompt="1"/>
          </p:nvPr>
        </p:nvSpPr>
        <p:spPr>
          <a:xfrm>
            <a:off x="581709" y="1614198"/>
            <a:ext cx="10889796" cy="431785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Click to edit master text style</a:t>
            </a:r>
            <a:endParaRPr lang="zh-CN" altLang="en-US"/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3F619E6B-153E-B522-47EB-4104C405736C}"/>
              </a:ext>
            </a:extLst>
          </p:cNvPr>
          <p:cNvSpPr/>
          <p:nvPr userDrawn="1"/>
        </p:nvSpPr>
        <p:spPr>
          <a:xfrm>
            <a:off x="10551278" y="4665388"/>
            <a:ext cx="603952" cy="68174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87A7B3D-E004-6D6A-5979-8F1BADBC9237}"/>
              </a:ext>
            </a:extLst>
          </p:cNvPr>
          <p:cNvSpPr/>
          <p:nvPr userDrawn="1"/>
        </p:nvSpPr>
        <p:spPr>
          <a:xfrm>
            <a:off x="10524774" y="5146146"/>
            <a:ext cx="1667226" cy="1711855"/>
          </a:xfrm>
          <a:custGeom>
            <a:avLst/>
            <a:gdLst>
              <a:gd name="connsiteX0" fmla="*/ 998834 w 1667226"/>
              <a:gd name="connsiteY0" fmla="*/ 0 h 1711855"/>
              <a:gd name="connsiteX1" fmla="*/ 1667226 w 1667226"/>
              <a:gd name="connsiteY1" fmla="*/ 373790 h 1711855"/>
              <a:gd name="connsiteX2" fmla="*/ 1667226 w 1667226"/>
              <a:gd name="connsiteY2" fmla="*/ 1711855 h 1711855"/>
              <a:gd name="connsiteX3" fmla="*/ 48502 w 1667226"/>
              <a:gd name="connsiteY3" fmla="*/ 1711855 h 1711855"/>
              <a:gd name="connsiteX4" fmla="*/ 0 w 1667226"/>
              <a:gd name="connsiteY4" fmla="*/ 1684915 h 1711855"/>
              <a:gd name="connsiteX5" fmla="*/ 0 w 1667226"/>
              <a:gd name="connsiteY5" fmla="*/ 564300 h 171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7226" h="1711855">
                <a:moveTo>
                  <a:pt x="998834" y="0"/>
                </a:moveTo>
                <a:lnTo>
                  <a:pt x="1667226" y="373790"/>
                </a:lnTo>
                <a:lnTo>
                  <a:pt x="1667226" y="1711855"/>
                </a:lnTo>
                <a:lnTo>
                  <a:pt x="48502" y="1711855"/>
                </a:lnTo>
                <a:lnTo>
                  <a:pt x="0" y="1684915"/>
                </a:lnTo>
                <a:lnTo>
                  <a:pt x="0" y="564300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A4CA3A93-BDBF-112D-54A0-05BF6B06BCC1}"/>
              </a:ext>
            </a:extLst>
          </p:cNvPr>
          <p:cNvSpPr/>
          <p:nvPr userDrawn="1"/>
        </p:nvSpPr>
        <p:spPr>
          <a:xfrm>
            <a:off x="10177285" y="5347130"/>
            <a:ext cx="748554" cy="85636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F7A154B-D8F5-C1FB-307D-496380875BD1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28715E-D2CE-A33E-1A28-4E627F239BB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12125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F58E95-E9E1-28E6-FB2F-DE8088922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079" y="1856195"/>
            <a:ext cx="4518122" cy="1688906"/>
          </a:xfrm>
        </p:spPr>
        <p:txBody>
          <a:bodyPr anchor="b">
            <a:noAutofit/>
          </a:bodyPr>
          <a:lstStyle>
            <a:lvl1pPr>
              <a:defRPr sz="2700">
                <a:latin typeface="+mn-lt"/>
              </a:defRPr>
            </a:lvl1pPr>
          </a:lstStyle>
          <a:p>
            <a:r>
              <a:rPr lang="en-US" noProof="0" dirty="0"/>
              <a:t>Click to edit </a:t>
            </a:r>
            <a:r>
              <a:rPr lang="en-US" altLang="zh-CN" noProof="0" dirty="0"/>
              <a:t>Text </a:t>
            </a:r>
            <a:r>
              <a:rPr lang="en-US" noProof="0" dirty="0"/>
              <a:t>style</a:t>
            </a:r>
          </a:p>
        </p:txBody>
      </p:sp>
      <p:sp>
        <p:nvSpPr>
          <p:cNvPr id="11" name="subtitle 47">
            <a:extLst>
              <a:ext uri="{FF2B5EF4-FFF2-40B4-BE49-F238E27FC236}">
                <a16:creationId xmlns:a16="http://schemas.microsoft.com/office/drawing/2014/main" id="{3B45AD65-2B81-A368-E5F0-5C61D0B1DF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5999" y="3695015"/>
            <a:ext cx="4672693" cy="16889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>
                <a:solidFill>
                  <a:schemeClr val="accent2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noProof="0" dirty="0"/>
              <a:t>Click to edit Master text styles </a:t>
            </a:r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0CA4AA19-0D07-46AB-AC12-64054BBBB499}"/>
              </a:ext>
            </a:extLst>
          </p:cNvPr>
          <p:cNvSpPr/>
          <p:nvPr userDrawn="1"/>
        </p:nvSpPr>
        <p:spPr>
          <a:xfrm>
            <a:off x="3843559" y="722518"/>
            <a:ext cx="1244907" cy="140525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5" name="Freeform: Shape 6">
            <a:extLst>
              <a:ext uri="{FF2B5EF4-FFF2-40B4-BE49-F238E27FC236}">
                <a16:creationId xmlns:a16="http://schemas.microsoft.com/office/drawing/2014/main" id="{DF781D9E-0DF5-4DDA-84E6-35DFB054158C}"/>
              </a:ext>
            </a:extLst>
          </p:cNvPr>
          <p:cNvSpPr/>
          <p:nvPr userDrawn="1"/>
        </p:nvSpPr>
        <p:spPr>
          <a:xfrm>
            <a:off x="1223929" y="1436914"/>
            <a:ext cx="2857005" cy="326977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600" noProof="0" dirty="0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86BA1075-E23C-4BC9-8F67-B2E408F864D2}"/>
              </a:ext>
            </a:extLst>
          </p:cNvPr>
          <p:cNvSpPr/>
          <p:nvPr userDrawn="1"/>
        </p:nvSpPr>
        <p:spPr>
          <a:xfrm>
            <a:off x="758702" y="3457554"/>
            <a:ext cx="1208037" cy="138175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B2A4CA75-D17E-243B-9C56-A63C75AF6D56}"/>
              </a:ext>
            </a:extLst>
          </p:cNvPr>
          <p:cNvSpPr/>
          <p:nvPr userDrawn="1"/>
        </p:nvSpPr>
        <p:spPr>
          <a:xfrm>
            <a:off x="2917915" y="4662164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64077E-956B-EA3A-700F-A833D82341FE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D455D4-27F3-B6AD-2A20-7475F307E5E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12564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4">
            <a:extLst>
              <a:ext uri="{FF2B5EF4-FFF2-40B4-BE49-F238E27FC236}">
                <a16:creationId xmlns:a16="http://schemas.microsoft.com/office/drawing/2014/main" id="{DCA6F28B-ACF1-D3CB-8968-4F64BEA0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0" name="Content placeholder 47">
            <a:extLst>
              <a:ext uri="{FF2B5EF4-FFF2-40B4-BE49-F238E27FC236}">
                <a16:creationId xmlns:a16="http://schemas.microsoft.com/office/drawing/2014/main" id="{E2F72F6F-0172-47B0-8D9E-0EED383332E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114798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52" name="Content placeholder 47" descr="Click icon to add picture">
            <a:extLst>
              <a:ext uri="{FF2B5EF4-FFF2-40B4-BE49-F238E27FC236}">
                <a16:creationId xmlns:a16="http://schemas.microsoft.com/office/drawing/2014/main" id="{2369DDD8-CFC2-4980-A0DB-411AA173B47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14003" y="476428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3" name="Content placeholder 47">
            <a:extLst>
              <a:ext uri="{FF2B5EF4-FFF2-40B4-BE49-F238E27FC236}">
                <a16:creationId xmlns:a16="http://schemas.microsoft.com/office/drawing/2014/main" id="{B66AC261-5929-40D2-A646-8F16675DE3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14003" y="5295180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1" name="Content placeholder 47">
            <a:extLst>
              <a:ext uri="{FF2B5EF4-FFF2-40B4-BE49-F238E27FC236}">
                <a16:creationId xmlns:a16="http://schemas.microsoft.com/office/drawing/2014/main" id="{B33A9FB2-1610-4389-B352-D99255F77BE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3536" y="1840730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1" name="Content placeholder 47" descr="Click icon to add picture">
            <a:extLst>
              <a:ext uri="{FF2B5EF4-FFF2-40B4-BE49-F238E27FC236}">
                <a16:creationId xmlns:a16="http://schemas.microsoft.com/office/drawing/2014/main" id="{DEE851A8-3FB7-B319-A053-BE08A45763C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720440" y="4045832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2" name="Content placeholder 47">
            <a:extLst>
              <a:ext uri="{FF2B5EF4-FFF2-40B4-BE49-F238E27FC236}">
                <a16:creationId xmlns:a16="http://schemas.microsoft.com/office/drawing/2014/main" id="{5743B59B-3EAA-B249-07CE-9C9C5B0B6AB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720440" y="4576723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2" name="Content placeholder 47">
            <a:extLst>
              <a:ext uri="{FF2B5EF4-FFF2-40B4-BE49-F238E27FC236}">
                <a16:creationId xmlns:a16="http://schemas.microsoft.com/office/drawing/2014/main" id="{0AC60B87-71AC-4AA8-9AE7-B3B427BACB1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113401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19" name="Content placeholder 47" descr="Click icon to add picture">
            <a:extLst>
              <a:ext uri="{FF2B5EF4-FFF2-40B4-BE49-F238E27FC236}">
                <a16:creationId xmlns:a16="http://schemas.microsoft.com/office/drawing/2014/main" id="{110FBA5D-2CEB-4D44-16CA-0F24099B140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8710" y="476428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0" name="Content placeholder 47">
            <a:extLst>
              <a:ext uri="{FF2B5EF4-FFF2-40B4-BE49-F238E27FC236}">
                <a16:creationId xmlns:a16="http://schemas.microsoft.com/office/drawing/2014/main" id="{2108E774-D145-FA07-58F1-7DB37A30A59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8710" y="5295180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63" name="Content placeholder 47">
            <a:extLst>
              <a:ext uri="{FF2B5EF4-FFF2-40B4-BE49-F238E27FC236}">
                <a16:creationId xmlns:a16="http://schemas.microsoft.com/office/drawing/2014/main" id="{05B25D7D-82BA-4FF5-9C92-4AD18184751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500328" y="1836331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anchor="ctr">
            <a:noAutofit/>
          </a:bodyPr>
          <a:lstStyle>
            <a:lvl1pPr marL="0" indent="0" algn="l">
              <a:buFontTx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en-US" altLang="zh-CN" dirty="0"/>
          </a:p>
        </p:txBody>
      </p:sp>
      <p:sp>
        <p:nvSpPr>
          <p:cNvPr id="25" name="Content placeholder 47" descr="Click icon to add picture">
            <a:extLst>
              <a:ext uri="{FF2B5EF4-FFF2-40B4-BE49-F238E27FC236}">
                <a16:creationId xmlns:a16="http://schemas.microsoft.com/office/drawing/2014/main" id="{A9C2624B-E6E6-C673-E8FF-F4BF909C3AC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635340" y="4045832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26" name="Content placeholder 47">
            <a:extLst>
              <a:ext uri="{FF2B5EF4-FFF2-40B4-BE49-F238E27FC236}">
                <a16:creationId xmlns:a16="http://schemas.microsoft.com/office/drawing/2014/main" id="{A003837A-CCD7-3699-D86F-CB884CA4C67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635340" y="4576723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028585-56FF-7B3D-783D-D06964F7C099}"/>
              </a:ext>
            </a:extLst>
          </p:cNvPr>
          <p:cNvSpPr>
            <a:spLocks noGrp="1"/>
          </p:cNvSpPr>
          <p:nvPr>
            <p:ph type="ftr" sz="quarter" idx="58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090978-DDC9-0FA2-2CFD-733C8B854F3C}"/>
              </a:ext>
            </a:extLst>
          </p:cNvPr>
          <p:cNvSpPr>
            <a:spLocks noGrp="1"/>
          </p:cNvSpPr>
          <p:nvPr>
            <p:ph type="sldNum" sz="quarter" idx="59"/>
          </p:nvPr>
        </p:nvSpPr>
        <p:spPr/>
        <p:txBody>
          <a:bodyPr>
            <a:noAutofit/>
          </a:bodyPr>
          <a:lstStyle/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22636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92FA2A-46BA-2A19-C3CE-EC698586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2367293"/>
            <a:ext cx="3909993" cy="3629708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Content placeholder 47">
            <a:extLst>
              <a:ext uri="{FF2B5EF4-FFF2-40B4-BE49-F238E27FC236}">
                <a16:creationId xmlns:a16="http://schemas.microsoft.com/office/drawing/2014/main" id="{BF9EDF7D-3BB1-43C0-92BB-091CCC520477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269796" y="436455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39" name="Content placeholder 47" descr="Click icon to add picture">
            <a:extLst>
              <a:ext uri="{FF2B5EF4-FFF2-40B4-BE49-F238E27FC236}">
                <a16:creationId xmlns:a16="http://schemas.microsoft.com/office/drawing/2014/main" id="{15896C2C-7C25-4BC0-AF9B-DF590A2909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20210" y="522515"/>
            <a:ext cx="2289842" cy="62655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0" name="Content placeholder 47">
            <a:extLst>
              <a:ext uri="{FF2B5EF4-FFF2-40B4-BE49-F238E27FC236}">
                <a16:creationId xmlns:a16="http://schemas.microsoft.com/office/drawing/2014/main" id="{CAC554EF-FF8F-4055-A716-E82F461413B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20211" y="1165881"/>
            <a:ext cx="2289842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text styles </a:t>
            </a:r>
          </a:p>
        </p:txBody>
      </p:sp>
      <p:sp>
        <p:nvSpPr>
          <p:cNvPr id="56" name="Content placeholder 47">
            <a:extLst>
              <a:ext uri="{FF2B5EF4-FFF2-40B4-BE49-F238E27FC236}">
                <a16:creationId xmlns:a16="http://schemas.microsoft.com/office/drawing/2014/main" id="{4F0742C0-A9F2-4886-B17E-6915399483C3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8059916" y="436455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1" name="Content placeholder 47" descr="Click icon to add picture">
            <a:extLst>
              <a:ext uri="{FF2B5EF4-FFF2-40B4-BE49-F238E27FC236}">
                <a16:creationId xmlns:a16="http://schemas.microsoft.com/office/drawing/2014/main" id="{CE3DC674-39AB-43B9-AC30-97A68D22159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309889" y="642667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2" name="Content placeholder 47">
            <a:extLst>
              <a:ext uri="{FF2B5EF4-FFF2-40B4-BE49-F238E27FC236}">
                <a16:creationId xmlns:a16="http://schemas.microsoft.com/office/drawing/2014/main" id="{F12189CA-0E22-41A5-91FD-03761860993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309891" y="1165881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A962C62E-F92F-445A-9243-8B433747A548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4269796" y="2004222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3" name="Content placeholder 47" descr="Click icon to add picture">
            <a:extLst>
              <a:ext uri="{FF2B5EF4-FFF2-40B4-BE49-F238E27FC236}">
                <a16:creationId xmlns:a16="http://schemas.microsoft.com/office/drawing/2014/main" id="{DE6F9463-BB2D-43FC-BE8F-21D3F9A2539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520210" y="2105171"/>
            <a:ext cx="2193021" cy="61741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4" name="Content placeholder 47">
            <a:extLst>
              <a:ext uri="{FF2B5EF4-FFF2-40B4-BE49-F238E27FC236}">
                <a16:creationId xmlns:a16="http://schemas.microsoft.com/office/drawing/2014/main" id="{7DF27694-08A2-4530-B763-5A9B9D4DC6E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520212" y="2739721"/>
            <a:ext cx="2193021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1" name="Content placeholder 47">
            <a:extLst>
              <a:ext uri="{FF2B5EF4-FFF2-40B4-BE49-F238E27FC236}">
                <a16:creationId xmlns:a16="http://schemas.microsoft.com/office/drawing/2014/main" id="{2EA753B3-D0BB-4484-85D1-E28345D99F4C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8059916" y="2004222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 dirty="0"/>
          </a:p>
        </p:txBody>
      </p:sp>
      <p:sp>
        <p:nvSpPr>
          <p:cNvPr id="45" name="Content placeholder 47" descr="Click icon to add picture">
            <a:extLst>
              <a:ext uri="{FF2B5EF4-FFF2-40B4-BE49-F238E27FC236}">
                <a16:creationId xmlns:a16="http://schemas.microsoft.com/office/drawing/2014/main" id="{20398AA4-3D68-487D-BE7C-9F1D45E3F5F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309890" y="2032203"/>
            <a:ext cx="2098039" cy="701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46" name="Content placeholder 47">
            <a:extLst>
              <a:ext uri="{FF2B5EF4-FFF2-40B4-BE49-F238E27FC236}">
                <a16:creationId xmlns:a16="http://schemas.microsoft.com/office/drawing/2014/main" id="{6B623D7A-5E96-42AB-9B1F-14E44550318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309890" y="274640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49" name="Content placeholder 47">
            <a:extLst>
              <a:ext uri="{FF2B5EF4-FFF2-40B4-BE49-F238E27FC236}">
                <a16:creationId xmlns:a16="http://schemas.microsoft.com/office/drawing/2014/main" id="{EAA5B0EA-1F3B-4D8B-9BB9-F9037A393705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4269796" y="3571991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7" name="Content placeholder 47" descr="Click icon to add picture">
            <a:extLst>
              <a:ext uri="{FF2B5EF4-FFF2-40B4-BE49-F238E27FC236}">
                <a16:creationId xmlns:a16="http://schemas.microsoft.com/office/drawing/2014/main" id="{2C93687D-1E42-4B01-9F16-9FA098CE115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520210" y="3775516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0" name="Content placeholder 47">
            <a:extLst>
              <a:ext uri="{FF2B5EF4-FFF2-40B4-BE49-F238E27FC236}">
                <a16:creationId xmlns:a16="http://schemas.microsoft.com/office/drawing/2014/main" id="{7AB91474-458B-45F7-9773-FA375C2CF7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520211" y="431207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2" name="Content placeholder 47">
            <a:extLst>
              <a:ext uri="{FF2B5EF4-FFF2-40B4-BE49-F238E27FC236}">
                <a16:creationId xmlns:a16="http://schemas.microsoft.com/office/drawing/2014/main" id="{52E587E7-A09A-4FB2-8774-8073E737F106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059916" y="3571991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1" name="Content placeholder 47" descr="Click icon to add picture">
            <a:extLst>
              <a:ext uri="{FF2B5EF4-FFF2-40B4-BE49-F238E27FC236}">
                <a16:creationId xmlns:a16="http://schemas.microsoft.com/office/drawing/2014/main" id="{FBF01DC7-D684-4484-B2AA-B50F7B1A00D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309889" y="3775516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2" name="Content placeholder 47">
            <a:extLst>
              <a:ext uri="{FF2B5EF4-FFF2-40B4-BE49-F238E27FC236}">
                <a16:creationId xmlns:a16="http://schemas.microsoft.com/office/drawing/2014/main" id="{6046C90F-8A25-4E70-9BC9-4496C6B94EB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309891" y="4312077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55" name="Content placeholder 47">
            <a:extLst>
              <a:ext uri="{FF2B5EF4-FFF2-40B4-BE49-F238E27FC236}">
                <a16:creationId xmlns:a16="http://schemas.microsoft.com/office/drawing/2014/main" id="{D05B9A22-6B21-40BB-BBC1-9586C432A97B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4269796" y="5153614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3" name="Content placeholder 47" descr="Click icon to add picture">
            <a:extLst>
              <a:ext uri="{FF2B5EF4-FFF2-40B4-BE49-F238E27FC236}">
                <a16:creationId xmlns:a16="http://schemas.microsoft.com/office/drawing/2014/main" id="{F5E2B418-8D0E-4995-A3ED-4348C6F4A1AF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520210" y="536944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58" name="Content placeholder 47">
            <a:extLst>
              <a:ext uri="{FF2B5EF4-FFF2-40B4-BE49-F238E27FC236}">
                <a16:creationId xmlns:a16="http://schemas.microsoft.com/office/drawing/2014/main" id="{90A2A6E4-4D11-4F28-9D68-BC28580EBC0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520211" y="5901594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63" name="Content placeholder 47">
            <a:extLst>
              <a:ext uri="{FF2B5EF4-FFF2-40B4-BE49-F238E27FC236}">
                <a16:creationId xmlns:a16="http://schemas.microsoft.com/office/drawing/2014/main" id="{A74DEBE4-2F74-4EB7-9501-8D37A3151B2A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8059916" y="5153614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59" name="Content placeholder 47" descr="Click icon to add picture">
            <a:extLst>
              <a:ext uri="{FF2B5EF4-FFF2-40B4-BE49-F238E27FC236}">
                <a16:creationId xmlns:a16="http://schemas.microsoft.com/office/drawing/2014/main" id="{070D69EE-1032-4604-B201-FD13AE846E9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313612" y="5369449"/>
            <a:ext cx="2098039" cy="50639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 altLang="zh-CN" dirty="0"/>
              <a:t>Click to edit Master title style </a:t>
            </a:r>
          </a:p>
        </p:txBody>
      </p:sp>
      <p:sp>
        <p:nvSpPr>
          <p:cNvPr id="60" name="Content placeholder 47">
            <a:extLst>
              <a:ext uri="{FF2B5EF4-FFF2-40B4-BE49-F238E27FC236}">
                <a16:creationId xmlns:a16="http://schemas.microsoft.com/office/drawing/2014/main" id="{B65187B8-CD7A-46B0-A851-E2456586E75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309891" y="5901594"/>
            <a:ext cx="2098038" cy="5063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altLang="zh-CN" sz="1400" b="0" i="0" kern="1200" dirty="0">
                <a:solidFill>
                  <a:schemeClr val="bg1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dirty="0"/>
              <a:t>Click to edit Master text styles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64988-2386-5A15-B085-00BD5D58E53C}"/>
              </a:ext>
            </a:extLst>
          </p:cNvPr>
          <p:cNvSpPr>
            <a:spLocks noGrp="1"/>
          </p:cNvSpPr>
          <p:nvPr>
            <p:ph type="ftr" sz="quarter" idx="76"/>
          </p:nvPr>
        </p:nvSpPr>
        <p:spPr/>
        <p:txBody>
          <a:bodyPr>
            <a:noAutofit/>
          </a:bodyPr>
          <a:lstStyle/>
          <a:p>
            <a:r>
              <a:rPr lang="en-US" noProof="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C095-C330-BF75-42CE-50A46EAD82C5}"/>
              </a:ext>
            </a:extLst>
          </p:cNvPr>
          <p:cNvSpPr>
            <a:spLocks noGrp="1"/>
          </p:cNvSpPr>
          <p:nvPr>
            <p:ph type="sldNum" sz="quarter" idx="77"/>
          </p:nvPr>
        </p:nvSpPr>
        <p:spPr/>
        <p:txBody>
          <a:bodyPr>
            <a:noAutofit/>
          </a:bodyPr>
          <a:lstStyle>
            <a:lvl1pPr>
              <a:defRPr b="0"/>
            </a:lvl1pPr>
          </a:lstStyle>
          <a:p>
            <a:fld id="{47FEACEE-25B4-4A2D-B147-27296E36371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4311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7">
            <a:extLst>
              <a:ext uri="{FF2B5EF4-FFF2-40B4-BE49-F238E27FC236}">
                <a16:creationId xmlns:a16="http://schemas.microsoft.com/office/drawing/2014/main" id="{28B6388A-37D2-4382-A7FC-9B9A76BDE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4169" y="6217920"/>
            <a:ext cx="45859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fld id="{47FEACEE-25B4-4A2D-B147-27296E36371D}" type="slidenum">
              <a:rPr lang="en-US" altLang="zh-CN" noProof="0" smtClean="0"/>
              <a:pPr/>
              <a:t>‹#›</a:t>
            </a:fld>
            <a:endParaRPr lang="en-US" altLang="zh-CN" noProof="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8CB8A3D-9A54-FD7C-F6A5-B33E6C891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F38A7675-78A2-B642-22AF-B98514C68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76125D-E69D-E2ED-1549-3D67DBD4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2057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2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8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640" userDrawn="1">
          <p15:clr>
            <a:srgbClr val="F26B43"/>
          </p15:clr>
        </p15:guide>
        <p15:guide id="4" pos="1656" userDrawn="1">
          <p15:clr>
            <a:srgbClr val="F26B43"/>
          </p15:clr>
        </p15:guide>
        <p15:guide id="5" pos="520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5DF64211-DCD8-B458-DBD2-EBDA7AE33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72" y="3435545"/>
            <a:ext cx="5261696" cy="1740114"/>
          </a:xfrm>
        </p:spPr>
        <p:txBody>
          <a:bodyPr/>
          <a:lstStyle/>
          <a:p>
            <a:r>
              <a:rPr lang="en-US" sz="5400" dirty="0"/>
              <a:t>Speed Up Marketing with Strategic Collaboration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FEA3BB9-F064-CFBE-C0BE-BB7A22A4DCF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sz="2400" dirty="0"/>
              <a:t>Resource Sharing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8024C77-A2F8-1ABA-5412-E6BB88B5FA1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sz="2200" dirty="0"/>
              <a:t>Enhanced Market Intelligence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5402852-C1AD-6A4E-DAA7-0AE582A742F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sz="2200" dirty="0"/>
              <a:t>Expanded Distribution Networks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BF1D337-2A3C-A0FB-A6CD-5E4B9D6DFD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sz="2200" dirty="0"/>
              <a:t>Co-Branding Efforts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1664F554-8F3F-2148-FE86-1FE8F66B856B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484631" y="6217920"/>
            <a:ext cx="5882301" cy="365125"/>
          </a:xfrm>
        </p:spPr>
        <p:txBody>
          <a:bodyPr/>
          <a:lstStyle/>
          <a:p>
            <a:r>
              <a:rPr lang="en-US" sz="1800" dirty="0"/>
              <a:t>Brought to you by https://JamesSackey.marketing</a:t>
            </a:r>
            <a:endParaRPr lang="en-US" sz="1800" noProof="0" dirty="0"/>
          </a:p>
        </p:txBody>
      </p:sp>
    </p:spTree>
    <p:extLst>
      <p:ext uri="{BB962C8B-B14F-4D97-AF65-F5344CB8AC3E}">
        <p14:creationId xmlns:p14="http://schemas.microsoft.com/office/powerpoint/2010/main" val="2775535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3663CA-BA5A-41E7-1FBE-D38846DF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1" y="629626"/>
            <a:ext cx="5181600" cy="1688906"/>
          </a:xfrm>
        </p:spPr>
        <p:txBody>
          <a:bodyPr/>
          <a:lstStyle/>
          <a:p>
            <a:r>
              <a:rPr lang="en-US" sz="4400" dirty="0"/>
              <a:t>Resource Sharing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2CEC6EF-006F-693B-5D79-47FD797CB22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435600" y="2318532"/>
            <a:ext cx="6756400" cy="1688906"/>
          </a:xfrm>
        </p:spPr>
        <p:txBody>
          <a:bodyPr/>
          <a:lstStyle/>
          <a:p>
            <a:r>
              <a:rPr lang="en-US" sz="2800" dirty="0"/>
              <a:t>Strategic collaborations allow brands to pool resources such as capital, technology, and human skills, which can </a:t>
            </a:r>
            <a:r>
              <a:rPr lang="en-US" sz="2800" dirty="0">
                <a:solidFill>
                  <a:schemeClr val="bg1"/>
                </a:solidFill>
              </a:rPr>
              <a:t>expedite</a:t>
            </a:r>
            <a:r>
              <a:rPr lang="en-US" sz="2800" dirty="0"/>
              <a:t> many marketing processes. </a:t>
            </a:r>
          </a:p>
          <a:p>
            <a:r>
              <a:rPr lang="en-US" sz="2800" dirty="0"/>
              <a:t>For instance, a small tech company might partner with a larger firm to access advanced R&amp;D facilities, reducing the time needed to innovate and improve products.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A6B6FB-DEBA-00AA-0812-B47A64FF054A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>
          <a:xfrm>
            <a:off x="484632" y="6217921"/>
            <a:ext cx="6088446" cy="362870"/>
          </a:xfrm>
        </p:spPr>
        <p:txBody>
          <a:bodyPr/>
          <a:lstStyle/>
          <a:p>
            <a:r>
              <a:rPr lang="en-US" sz="1800" dirty="0"/>
              <a:t>Brought to you by https://JamesSackey.marketing</a:t>
            </a:r>
            <a:endParaRPr lang="en-US" sz="1800" noProof="0" dirty="0"/>
          </a:p>
        </p:txBody>
      </p:sp>
      <p:sp>
        <p:nvSpPr>
          <p:cNvPr id="8" name="Slide Number Placeholder 13">
            <a:extLst>
              <a:ext uri="{FF2B5EF4-FFF2-40B4-BE49-F238E27FC236}">
                <a16:creationId xmlns:a16="http://schemas.microsoft.com/office/drawing/2014/main" id="{7B1FF929-CED0-79CA-154D-98463CC4A608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955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1D18537-D028-9E9C-FB87-93F24955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1495758"/>
            <a:ext cx="5117162" cy="1325563"/>
          </a:xfrm>
        </p:spPr>
        <p:txBody>
          <a:bodyPr/>
          <a:lstStyle/>
          <a:p>
            <a:r>
              <a:rPr lang="en-US" altLang="zh-CN" dirty="0"/>
              <a:t>Enhanced Market Intelligence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C0093B1-77CC-1E61-FB22-E136F94EABD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09573" y="2834412"/>
            <a:ext cx="5044559" cy="1294530"/>
          </a:xfrm>
        </p:spPr>
        <p:txBody>
          <a:bodyPr/>
          <a:lstStyle/>
          <a:p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collaborating, companies can combine their market research efforts and share insights into consumer behavior and preferences. </a:t>
            </a:r>
          </a:p>
          <a:p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shared knowledge can lead to a </a:t>
            </a:r>
            <a:r>
              <a:rPr lang="en-US" sz="2400" kern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faster understanding of market needs 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quicker implementation of effective marketing strategies.</a:t>
            </a:r>
            <a:endParaRPr lang="en-US" sz="2400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59AC624B-4FD9-E308-F182-08902D49A82B}"/>
              </a:ext>
            </a:extLst>
          </p:cNvPr>
          <p:cNvSpPr>
            <a:spLocks noGrp="1"/>
          </p:cNvSpPr>
          <p:nvPr>
            <p:ph type="ftr" sz="quarter" idx="52"/>
          </p:nvPr>
        </p:nvSpPr>
        <p:spPr>
          <a:xfrm>
            <a:off x="484632" y="6217920"/>
            <a:ext cx="5117162" cy="328499"/>
          </a:xfrm>
        </p:spPr>
        <p:txBody>
          <a:bodyPr/>
          <a:lstStyle/>
          <a:p>
            <a:r>
              <a:rPr lang="en-US" sz="1800" dirty="0"/>
              <a:t>Brought to you by https://JamesSackey.marketing</a:t>
            </a:r>
            <a:endParaRPr lang="en-US" sz="1800" noProof="0" dirty="0"/>
          </a:p>
        </p:txBody>
      </p:sp>
      <p:pic>
        <p:nvPicPr>
          <p:cNvPr id="12" name="Picture Placeholder 11" descr="People around a table on their laptops">
            <a:extLst>
              <a:ext uri="{FF2B5EF4-FFF2-40B4-BE49-F238E27FC236}">
                <a16:creationId xmlns:a16="http://schemas.microsoft.com/office/drawing/2014/main" id="{8C4B5C6A-45B4-1976-622A-4CEB4E3211BC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" r="26"/>
          <a:stretch/>
        </p:blipFill>
        <p:spPr>
          <a:xfrm>
            <a:off x="5745001" y="0"/>
            <a:ext cx="6446999" cy="6858000"/>
          </a:xfr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91FB993-29E1-3DBD-8335-7970016F8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1096" y="311581"/>
            <a:ext cx="1896941" cy="217161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rgbClr val="C95B3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dirty="0">
              <a:ln>
                <a:noFill/>
              </a:ln>
              <a:solidFill>
                <a:srgbClr val="F7D952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9" name="Slide Number Placeholder 13">
            <a:extLst>
              <a:ext uri="{FF2B5EF4-FFF2-40B4-BE49-F238E27FC236}">
                <a16:creationId xmlns:a16="http://schemas.microsoft.com/office/drawing/2014/main" id="{D246665A-6901-3F62-340A-A95E775ACA48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7554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59">
            <a:extLst>
              <a:ext uri="{FF2B5EF4-FFF2-40B4-BE49-F238E27FC236}">
                <a16:creationId xmlns:a16="http://schemas.microsoft.com/office/drawing/2014/main" id="{0031CE36-F77D-3964-C169-771DBA49D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Expanded Distribution Networks</a:t>
            </a:r>
          </a:p>
        </p:txBody>
      </p:sp>
      <p:pic>
        <p:nvPicPr>
          <p:cNvPr id="26" name="Picture Placeholder 25" descr="Layout of website design sketches on white paper">
            <a:extLst>
              <a:ext uri="{FF2B5EF4-FFF2-40B4-BE49-F238E27FC236}">
                <a16:creationId xmlns:a16="http://schemas.microsoft.com/office/drawing/2014/main" id="{4CBFAFCC-A306-4EA1-BEE3-7557795635A8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520E98B6-7B33-8FD4-A662-31DD4B85E22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550704" y="3140879"/>
            <a:ext cx="4606548" cy="1727103"/>
          </a:xfrm>
        </p:spPr>
        <p:txBody>
          <a:bodyPr/>
          <a:lstStyle/>
          <a:p>
            <a:r>
              <a:rPr lang="en-US" sz="2200" kern="0" dirty="0">
                <a:effectLst/>
                <a:ea typeface="Times New Roman" panose="02020603050405020304" pitchFamily="18" charset="0"/>
              </a:rPr>
              <a:t>Partnerships can open up new distribution channels. A local brand could partner with an international company to tap into a global distribution network, </a:t>
            </a:r>
            <a:r>
              <a:rPr lang="en-US" sz="2200" kern="0" dirty="0">
                <a:solidFill>
                  <a:schemeClr val="accent2"/>
                </a:solidFill>
                <a:effectLst/>
                <a:ea typeface="Times New Roman" panose="02020603050405020304" pitchFamily="18" charset="0"/>
              </a:rPr>
              <a:t>significantly speeding up its international market penetration and reducing the time to market.</a:t>
            </a:r>
            <a:endParaRPr lang="en-US" sz="2200" dirty="0">
              <a:solidFill>
                <a:schemeClr val="accent2"/>
              </a:solidFill>
            </a:endParaRPr>
          </a:p>
        </p:txBody>
      </p:sp>
      <p:sp>
        <p:nvSpPr>
          <p:cNvPr id="11" name="Slide Number Placeholder 13">
            <a:extLst>
              <a:ext uri="{FF2B5EF4-FFF2-40B4-BE49-F238E27FC236}">
                <a16:creationId xmlns:a16="http://schemas.microsoft.com/office/drawing/2014/main" id="{930FF33C-2E3C-37EC-75C2-1BE4513D9B62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534BD7-CD77-A5E7-FB26-9DB19E8316CD}"/>
              </a:ext>
            </a:extLst>
          </p:cNvPr>
          <p:cNvSpPr txBox="1"/>
          <p:nvPr/>
        </p:nvSpPr>
        <p:spPr>
          <a:xfrm>
            <a:off x="315384" y="6292334"/>
            <a:ext cx="6100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Brought to you by https://JamesSackey.marketing</a:t>
            </a:r>
            <a:endParaRPr lang="en-US" noProof="0" dirty="0">
              <a:solidFill>
                <a:schemeClr val="bg1"/>
              </a:solidFill>
            </a:endParaRPr>
          </a:p>
        </p:txBody>
      </p:sp>
      <p:pic>
        <p:nvPicPr>
          <p:cNvPr id="7" name="Graphic 6" descr="Connections with solid fill">
            <a:extLst>
              <a:ext uri="{FF2B5EF4-FFF2-40B4-BE49-F238E27FC236}">
                <a16:creationId xmlns:a16="http://schemas.microsoft.com/office/drawing/2014/main" id="{8BFFB242-C37D-249E-120F-ECB6B280D0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3399" y="3016440"/>
            <a:ext cx="2351427" cy="235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48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BEAEDE-D5BF-5B40-B9DE-81EFD2FBC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00" y="557851"/>
            <a:ext cx="5772537" cy="1325563"/>
          </a:xfrm>
        </p:spPr>
        <p:txBody>
          <a:bodyPr/>
          <a:lstStyle/>
          <a:p>
            <a:r>
              <a:rPr lang="en-US" dirty="0"/>
              <a:t>Co-Branding and </a:t>
            </a:r>
            <a:br>
              <a:rPr lang="en-US" dirty="0"/>
            </a:br>
            <a:r>
              <a:rPr lang="en-US" dirty="0"/>
              <a:t>Co-Marketing Efforts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C0F873F-3E2C-9DA0-C26E-B3AE6B6289B8}"/>
              </a:ext>
            </a:extLst>
          </p:cNvPr>
          <p:cNvSpPr/>
          <p:nvPr/>
        </p:nvSpPr>
        <p:spPr>
          <a:xfrm>
            <a:off x="7606145" y="1676400"/>
            <a:ext cx="4184073" cy="3643745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615483-4D81-5714-9E3E-AE6C3D1ACD66}"/>
              </a:ext>
            </a:extLst>
          </p:cNvPr>
          <p:cNvSpPr txBox="1"/>
          <p:nvPr/>
        </p:nvSpPr>
        <p:spPr>
          <a:xfrm>
            <a:off x="315384" y="6292334"/>
            <a:ext cx="6100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Brought to you by https://JamesSackey.marketing</a:t>
            </a:r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DF1C46-3495-162B-7AC3-909B83BAFB31}"/>
              </a:ext>
            </a:extLst>
          </p:cNvPr>
          <p:cNvSpPr txBox="1"/>
          <p:nvPr/>
        </p:nvSpPr>
        <p:spPr>
          <a:xfrm>
            <a:off x="586700" y="2197893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Collaborations often lead to co-branding and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co-marketing opportunities, where partners jointly promote their products. </a:t>
            </a:r>
          </a:p>
          <a:p>
            <a:endParaRPr lang="en-US" sz="2400" dirty="0">
              <a:solidFill>
                <a:schemeClr val="accent2"/>
              </a:solidFill>
            </a:endParaRPr>
          </a:p>
          <a:p>
            <a:r>
              <a:rPr lang="en-US" sz="2400" dirty="0">
                <a:solidFill>
                  <a:schemeClr val="accent2"/>
                </a:solidFill>
              </a:rPr>
              <a:t>This can </a:t>
            </a:r>
            <a:r>
              <a:rPr lang="en-US" sz="2400" dirty="0">
                <a:solidFill>
                  <a:schemeClr val="bg1"/>
                </a:solidFill>
              </a:rPr>
              <a:t>reduce marketing costs and time </a:t>
            </a:r>
            <a:r>
              <a:rPr lang="en-US" sz="2400" dirty="0">
                <a:solidFill>
                  <a:schemeClr val="accent2"/>
                </a:solidFill>
              </a:rPr>
              <a:t>as each partner leverages the other’s marketing channels and customer base, increasing the speed and efficiency of their promotional activities.</a:t>
            </a:r>
          </a:p>
        </p:txBody>
      </p:sp>
    </p:spTree>
    <p:extLst>
      <p:ext uri="{BB962C8B-B14F-4D97-AF65-F5344CB8AC3E}">
        <p14:creationId xmlns:p14="http://schemas.microsoft.com/office/powerpoint/2010/main" val="4067169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E17942FE-65D3-7C03-B361-8DF125B81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2" y="901115"/>
            <a:ext cx="9352107" cy="1205058"/>
          </a:xfrm>
        </p:spPr>
        <p:txBody>
          <a:bodyPr/>
          <a:lstStyle/>
          <a:p>
            <a:r>
              <a:rPr lang="en-US" dirty="0"/>
              <a:t>Challenges in Accelerated Marketing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2D79EB2-B914-5355-4D75-3AC59F0DCCC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2400" dirty="0"/>
              <a:t>Quality Control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BD10CEB-2241-4246-B0F4-96E0DB642C4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2"/>
                </a:solidFill>
              </a:rPr>
              <a:t>Speeding up processes can compromise quality.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0ECD9490-0BE0-6A65-01CD-D54CAB83951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en-US" sz="2400" dirty="0"/>
              <a:t>Market Saturation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8038ACE-740A-4AE7-A0B3-BEEA90495BD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pPr lvl="0"/>
            <a:r>
              <a:rPr lang="en-US" altLang="zh-CN" dirty="0">
                <a:solidFill>
                  <a:schemeClr val="accent2"/>
                </a:solidFill>
              </a:rPr>
              <a:t>Rapid market entry can lead to product influx.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CEEED1DD-BCBD-5246-2A2C-BCED87782D5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en-US" sz="2400" dirty="0"/>
              <a:t>Brand Alignment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D441F7A-4624-45D2-AE88-EEBA65185E6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2"/>
                </a:solidFill>
              </a:rPr>
              <a:t>Ensuring consistency in messaging.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868536F0-BECB-41C2-208F-CAAC89E244FF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en-US" sz="2400" dirty="0"/>
              <a:t>Legal &amp; Ethical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EF68FE0-ADE3-4AB5-AC04-6C029B601AB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2"/>
                </a:solidFill>
              </a:rPr>
              <a:t>Faster pace can lead to cut corners.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FAFB92ED-EE9E-1E13-228D-2A33EE0B2FC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en-US" sz="2400" dirty="0"/>
              <a:t>Culture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140B95D-A59E-4E6C-BF07-5DD5E0E818A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accent2"/>
                </a:solidFill>
              </a:rPr>
              <a:t>Setbacks from ignoring culture misalignment.</a:t>
            </a:r>
            <a:endParaRPr lang="en-US" altLang="zh-C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B7C211-AD9C-8CEC-B456-8FA0021960A9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>
          <a:xfrm>
            <a:off x="484631" y="6217921"/>
            <a:ext cx="5094533" cy="362870"/>
          </a:xfrm>
        </p:spPr>
        <p:txBody>
          <a:bodyPr/>
          <a:lstStyle/>
          <a:p>
            <a:r>
              <a:rPr lang="en-US" sz="1800" dirty="0"/>
              <a:t>Brought to you by https://JamesSackey.marketing</a:t>
            </a:r>
            <a:endParaRPr lang="en-US" sz="1800" noProof="0" dirty="0"/>
          </a:p>
        </p:txBody>
      </p:sp>
      <p:sp>
        <p:nvSpPr>
          <p:cNvPr id="15" name="Slide Number Placeholder 13">
            <a:extLst>
              <a:ext uri="{FF2B5EF4-FFF2-40B4-BE49-F238E27FC236}">
                <a16:creationId xmlns:a16="http://schemas.microsoft.com/office/drawing/2014/main" id="{F783E846-53E9-08B1-C781-088BBC6B5488}"/>
              </a:ext>
            </a:extLst>
          </p:cNvPr>
          <p:cNvSpPr txBox="1">
            <a:spLocks/>
          </p:cNvSpPr>
          <p:nvPr/>
        </p:nvSpPr>
        <p:spPr>
          <a:xfrm>
            <a:off x="11194169" y="6215665"/>
            <a:ext cx="458592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marL="0" algn="ctr" defTabSz="914400" rtl="0" eaLnBrk="1" latinLnBrk="0" hangingPunct="1">
              <a:defRPr sz="12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200" u="none" strike="noStrike" kern="1200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60906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AD2C8D04-263D-9589-1CFF-A5968D7C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me to learn more about collaboration.</a:t>
            </a:r>
          </a:p>
        </p:txBody>
      </p:sp>
      <p:pic>
        <p:nvPicPr>
          <p:cNvPr id="14" name="Picture Placeholder 13" descr="People working in office">
            <a:extLst>
              <a:ext uri="{FF2B5EF4-FFF2-40B4-BE49-F238E27FC236}">
                <a16:creationId xmlns:a16="http://schemas.microsoft.com/office/drawing/2014/main" id="{496155F4-61B2-441D-9F16-788866450DA2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6" name="Picture Placeholder 15" descr="People in an office discussing work over a laptop&#10;">
            <a:extLst>
              <a:ext uri="{FF2B5EF4-FFF2-40B4-BE49-F238E27FC236}">
                <a16:creationId xmlns:a16="http://schemas.microsoft.com/office/drawing/2014/main" id="{BCD5762E-DD49-42B3-9CA8-46A4AD7193E2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8" name="Picture Placeholder 17" descr="Layout of website design sketches on white paper">
            <a:extLst>
              <a:ext uri="{FF2B5EF4-FFF2-40B4-BE49-F238E27FC236}">
                <a16:creationId xmlns:a16="http://schemas.microsoft.com/office/drawing/2014/main" id="{1051CD21-1408-4D13-BF0B-0D7013AD2D0C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993E4D5-4AD0-4740-096D-6822944C8FF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96000" y="3093990"/>
            <a:ext cx="4766733" cy="1879791"/>
          </a:xfrm>
        </p:spPr>
        <p:txBody>
          <a:bodyPr/>
          <a:lstStyle/>
          <a:p>
            <a:pPr lvl="0"/>
            <a:r>
              <a:rPr lang="en-US" dirty="0"/>
              <a:t>sackeyjames@gmail.com</a:t>
            </a:r>
          </a:p>
          <a:p>
            <a:pPr lvl="0"/>
            <a:r>
              <a:rPr lang="en-US" dirty="0"/>
              <a:t>https://JamesSackey.marketing/</a:t>
            </a:r>
            <a:r>
              <a:rPr lang="en-US" dirty="0">
                <a:solidFill>
                  <a:schemeClr val="accent2"/>
                </a:solidFill>
              </a:rPr>
              <a:t>services</a:t>
            </a:r>
          </a:p>
          <a:p>
            <a:endParaRPr lang="en-US" dirty="0"/>
          </a:p>
        </p:txBody>
      </p:sp>
      <p:pic>
        <p:nvPicPr>
          <p:cNvPr id="28" name="Picture Placeholder 27" descr="Businesswoman reviewing sticky notes on a wall">
            <a:extLst>
              <a:ext uri="{FF2B5EF4-FFF2-40B4-BE49-F238E27FC236}">
                <a16:creationId xmlns:a16="http://schemas.microsoft.com/office/drawing/2014/main" id="{B746A775-E65C-70F6-9DB4-E51F7F2DAECE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927941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7">
      <a:dk1>
        <a:srgbClr val="000000"/>
      </a:dk1>
      <a:lt1>
        <a:srgbClr val="FFFFFF"/>
      </a:lt1>
      <a:dk2>
        <a:srgbClr val="0F253E"/>
      </a:dk2>
      <a:lt2>
        <a:srgbClr val="E7E6E6"/>
      </a:lt2>
      <a:accent1>
        <a:srgbClr val="4472C4"/>
      </a:accent1>
      <a:accent2>
        <a:srgbClr val="B83903"/>
      </a:accent2>
      <a:accent3>
        <a:srgbClr val="75262A"/>
      </a:accent3>
      <a:accent4>
        <a:srgbClr val="F79320"/>
      </a:accent4>
      <a:accent5>
        <a:srgbClr val="44668D"/>
      </a:accent5>
      <a:accent6>
        <a:srgbClr val="0F253E"/>
      </a:accent6>
      <a:hlink>
        <a:srgbClr val="AEC0D9"/>
      </a:hlink>
      <a:folHlink>
        <a:srgbClr val="B83903"/>
      </a:folHlink>
    </a:clrScheme>
    <a:fontScheme name="Custom 10">
      <a:majorFont>
        <a:latin typeface="Posterama Text Black"/>
        <a:ea typeface=""/>
        <a:cs typeface=""/>
      </a:majorFont>
      <a:minorFont>
        <a:latin typeface="Abad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marL="0" indent="0" algn="ctr">
          <a:lnSpc>
            <a:spcPct val="100000"/>
          </a:lnSpc>
          <a:spcBef>
            <a:spcPts val="0"/>
          </a:spcBef>
          <a:buFontTx/>
          <a:buNone/>
          <a:defRPr sz="1800" smtClean="0">
            <a:solidFill>
              <a:prstClr val="white"/>
            </a:solidFill>
            <a:latin typeface="Posterama" panose="020B0504020200020000" pitchFamily="34" charset="0"/>
            <a:ea typeface="微软雅黑"/>
            <a:cs typeface="Posterama" panose="020B0504020200020000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Hexagon Dark Presentation_win32_v5" id="{58BAEBF1-5D61-4C15-85CE-FF9951014D92}" vid="{276E4683-2F29-4A34-B0D2-95452F46AA5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D5854E-F453-4846-A87D-6EF3DCF73E3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337AE0CD-4570-4F66-89CD-DDD19F091E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C25491-3B09-4F3E-8C86-936D290E401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Hexagon presentation dark</Template>
  <TotalTime>85</TotalTime>
  <Words>340</Words>
  <Application>Microsoft Office PowerPoint</Application>
  <PresentationFormat>Widescreen</PresentationFormat>
  <Paragraphs>48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等线</vt:lpstr>
      <vt:lpstr>Abadi</vt:lpstr>
      <vt:lpstr>Arial</vt:lpstr>
      <vt:lpstr>Calibri</vt:lpstr>
      <vt:lpstr>Posterama Text Black</vt:lpstr>
      <vt:lpstr>Posterama Text SemiBold</vt:lpstr>
      <vt:lpstr>Times New Roman</vt:lpstr>
      <vt:lpstr>Custom</vt:lpstr>
      <vt:lpstr>Speed Up Marketing with Strategic Collaboration</vt:lpstr>
      <vt:lpstr>Resource Sharing</vt:lpstr>
      <vt:lpstr>Enhanced Market Intelligence</vt:lpstr>
      <vt:lpstr>Expanded Distribution Networks</vt:lpstr>
      <vt:lpstr>Co-Branding and  Co-Marketing Efforts</vt:lpstr>
      <vt:lpstr>Challenges in Accelerated Marketing</vt:lpstr>
      <vt:lpstr>Message me to learn more about collaboration.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James Sackey</dc:creator>
  <cp:lastModifiedBy>James Sackey</cp:lastModifiedBy>
  <cp:revision>2</cp:revision>
  <dcterms:created xsi:type="dcterms:W3CDTF">2024-04-23T15:41:14Z</dcterms:created>
  <dcterms:modified xsi:type="dcterms:W3CDTF">2024-05-24T16:04:01Z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