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96" r:id="rId2"/>
    <p:sldId id="2540" r:id="rId3"/>
    <p:sldId id="2565" r:id="rId4"/>
    <p:sldId id="2571" r:id="rId5"/>
    <p:sldId id="2598" r:id="rId6"/>
    <p:sldId id="259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AAB0"/>
    <a:srgbClr val="3B7579"/>
    <a:srgbClr val="AAD3D6"/>
    <a:srgbClr val="418287"/>
    <a:srgbClr val="DFE3E9"/>
    <a:srgbClr val="1F1F26"/>
    <a:srgbClr val="D6DBE2"/>
    <a:srgbClr val="CCD2DA"/>
    <a:srgbClr val="BBC3CD"/>
    <a:srgbClr val="D3D8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8" autoAdjust="0"/>
    <p:restoredTop sz="95280" autoAdjust="0"/>
  </p:normalViewPr>
  <p:slideViewPr>
    <p:cSldViewPr snapToGrid="0" snapToObjects="1" showGuides="1">
      <p:cViewPr>
        <p:scale>
          <a:sx n="71" d="100"/>
          <a:sy n="71" d="100"/>
        </p:scale>
        <p:origin x="244" y="48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-4414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5136"/>
    </p:cViewPr>
  </p:sorterViewPr>
  <p:notesViewPr>
    <p:cSldViewPr snapToGrid="0" snapToObjects="1">
      <p:cViewPr varScale="1">
        <p:scale>
          <a:sx n="60" d="100"/>
          <a:sy n="60" d="100"/>
        </p:scale>
        <p:origin x="3187" y="4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mes Sackey" userId="e0f68086ef5b95b9" providerId="LiveId" clId="{C390DB64-61E1-449E-A071-788C744E53C4}"/>
    <pc:docChg chg="undo redo custSel modSld">
      <pc:chgData name="James Sackey" userId="e0f68086ef5b95b9" providerId="LiveId" clId="{C390DB64-61E1-449E-A071-788C744E53C4}" dt="2024-04-29T19:25:31.676" v="259" actId="404"/>
      <pc:docMkLst>
        <pc:docMk/>
      </pc:docMkLst>
      <pc:sldChg chg="modSp mod">
        <pc:chgData name="James Sackey" userId="e0f68086ef5b95b9" providerId="LiveId" clId="{C390DB64-61E1-449E-A071-788C744E53C4}" dt="2024-04-29T19:20:41.543" v="216" actId="113"/>
        <pc:sldMkLst>
          <pc:docMk/>
          <pc:sldMk cId="2130115587" sldId="2540"/>
        </pc:sldMkLst>
        <pc:spChg chg="mod">
          <ac:chgData name="James Sackey" userId="e0f68086ef5b95b9" providerId="LiveId" clId="{C390DB64-61E1-449E-A071-788C744E53C4}" dt="2024-04-29T19:17:55.451" v="199" actId="1076"/>
          <ac:spMkLst>
            <pc:docMk/>
            <pc:sldMk cId="2130115587" sldId="2540"/>
            <ac:spMk id="3" creationId="{53E90EA8-32FB-146A-7FA5-E0366A63F916}"/>
          </ac:spMkLst>
        </pc:spChg>
        <pc:spChg chg="mod">
          <ac:chgData name="James Sackey" userId="e0f68086ef5b95b9" providerId="LiveId" clId="{C390DB64-61E1-449E-A071-788C744E53C4}" dt="2024-04-29T19:20:41.543" v="216" actId="113"/>
          <ac:spMkLst>
            <pc:docMk/>
            <pc:sldMk cId="2130115587" sldId="2540"/>
            <ac:spMk id="33" creationId="{F23411C8-1DB7-46A1-A6DC-41EACD30ED57}"/>
          </ac:spMkLst>
        </pc:spChg>
        <pc:spChg chg="mod">
          <ac:chgData name="James Sackey" userId="e0f68086ef5b95b9" providerId="LiveId" clId="{C390DB64-61E1-449E-A071-788C744E53C4}" dt="2024-04-29T19:19:03.579" v="211" actId="113"/>
          <ac:spMkLst>
            <pc:docMk/>
            <pc:sldMk cId="2130115587" sldId="2540"/>
            <ac:spMk id="34" creationId="{187271B6-523F-4DCD-A006-84BF4C0C784C}"/>
          </ac:spMkLst>
        </pc:spChg>
        <pc:spChg chg="mod">
          <ac:chgData name="James Sackey" userId="e0f68086ef5b95b9" providerId="LiveId" clId="{C390DB64-61E1-449E-A071-788C744E53C4}" dt="2024-04-29T19:18:51.871" v="210" actId="113"/>
          <ac:spMkLst>
            <pc:docMk/>
            <pc:sldMk cId="2130115587" sldId="2540"/>
            <ac:spMk id="35" creationId="{ADE35233-6DEE-4B97-AFFB-06DE78443B4A}"/>
          </ac:spMkLst>
        </pc:spChg>
        <pc:spChg chg="mod">
          <ac:chgData name="James Sackey" userId="e0f68086ef5b95b9" providerId="LiveId" clId="{C390DB64-61E1-449E-A071-788C744E53C4}" dt="2024-04-29T19:18:30.667" v="206" actId="113"/>
          <ac:spMkLst>
            <pc:docMk/>
            <pc:sldMk cId="2130115587" sldId="2540"/>
            <ac:spMk id="36" creationId="{0391FA66-BCDC-4C12-B812-A0DEE14539EE}"/>
          </ac:spMkLst>
        </pc:spChg>
      </pc:sldChg>
      <pc:sldChg chg="modSp mod">
        <pc:chgData name="James Sackey" userId="e0f68086ef5b95b9" providerId="LiveId" clId="{C390DB64-61E1-449E-A071-788C744E53C4}" dt="2024-04-29T19:22:53.818" v="244" actId="20577"/>
        <pc:sldMkLst>
          <pc:docMk/>
          <pc:sldMk cId="429917605" sldId="2565"/>
        </pc:sldMkLst>
        <pc:spChg chg="mod ord">
          <ac:chgData name="James Sackey" userId="e0f68086ef5b95b9" providerId="LiveId" clId="{C390DB64-61E1-449E-A071-788C744E53C4}" dt="2024-04-29T19:22:35.363" v="236" actId="20577"/>
          <ac:spMkLst>
            <pc:docMk/>
            <pc:sldMk cId="429917605" sldId="2565"/>
            <ac:spMk id="5" creationId="{FEF9C73D-B327-2998-F56E-590D4F63DFEC}"/>
          </ac:spMkLst>
        </pc:spChg>
        <pc:graphicFrameChg chg="mod">
          <ac:chgData name="James Sackey" userId="e0f68086ef5b95b9" providerId="LiveId" clId="{C390DB64-61E1-449E-A071-788C744E53C4}" dt="2024-04-29T19:22:53.818" v="244" actId="20577"/>
          <ac:graphicFrameMkLst>
            <pc:docMk/>
            <pc:sldMk cId="429917605" sldId="2565"/>
            <ac:graphicFrameMk id="6" creationId="{F445CB43-B8F3-ECC6-CF02-05F8A3CE4BE1}"/>
          </ac:graphicFrameMkLst>
        </pc:graphicFrameChg>
      </pc:sldChg>
      <pc:sldChg chg="addSp modSp mod">
        <pc:chgData name="James Sackey" userId="e0f68086ef5b95b9" providerId="LiveId" clId="{C390DB64-61E1-449E-A071-788C744E53C4}" dt="2024-04-29T19:25:31.676" v="259" actId="404"/>
        <pc:sldMkLst>
          <pc:docMk/>
          <pc:sldMk cId="2740835263" sldId="2598"/>
        </pc:sldMkLst>
        <pc:spChg chg="add mod">
          <ac:chgData name="James Sackey" userId="e0f68086ef5b95b9" providerId="LiveId" clId="{C390DB64-61E1-449E-A071-788C744E53C4}" dt="2024-04-29T19:25:31.676" v="259" actId="404"/>
          <ac:spMkLst>
            <pc:docMk/>
            <pc:sldMk cId="2740835263" sldId="2598"/>
            <ac:spMk id="29" creationId="{99EBF502-091B-0B69-6FA2-D3B44B7E1732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9DC269-8605-4E8C-985B-3199CCEE5028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8BEDC36E-FB33-401C-BC91-AB623F647F35}">
      <dgm:prSet phldrT="[Text]"/>
      <dgm:spPr/>
      <dgm:t>
        <a:bodyPr/>
        <a:lstStyle/>
        <a:p>
          <a:r>
            <a:rPr lang="en-US" dirty="0"/>
            <a:t>Prospect searches symptoms of their problem on Google</a:t>
          </a:r>
        </a:p>
      </dgm:t>
    </dgm:pt>
    <dgm:pt modelId="{D4F4F86B-29E4-44B0-8BBD-FD3C325C544C}" type="parTrans" cxnId="{7322E12F-30F4-4A59-9455-0074B95C2641}">
      <dgm:prSet/>
      <dgm:spPr/>
      <dgm:t>
        <a:bodyPr/>
        <a:lstStyle/>
        <a:p>
          <a:endParaRPr lang="en-US"/>
        </a:p>
      </dgm:t>
    </dgm:pt>
    <dgm:pt modelId="{7CDF5D61-10C5-4B45-9C0E-0FB497DF38C0}" type="sibTrans" cxnId="{7322E12F-30F4-4A59-9455-0074B95C2641}">
      <dgm:prSet/>
      <dgm:spPr/>
      <dgm:t>
        <a:bodyPr/>
        <a:lstStyle/>
        <a:p>
          <a:endParaRPr lang="en-US"/>
        </a:p>
      </dgm:t>
    </dgm:pt>
    <dgm:pt modelId="{282E509B-C97E-4B92-ABBB-9C497533C2BD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Finds your blog article/video/report and has now discovered your brand</a:t>
          </a:r>
        </a:p>
      </dgm:t>
    </dgm:pt>
    <dgm:pt modelId="{19CBDBAF-0315-43E4-BD1D-80BE77492F5F}" type="parTrans" cxnId="{73756B13-2F5D-4363-AA75-12150B393138}">
      <dgm:prSet/>
      <dgm:spPr/>
      <dgm:t>
        <a:bodyPr/>
        <a:lstStyle/>
        <a:p>
          <a:endParaRPr lang="en-US"/>
        </a:p>
      </dgm:t>
    </dgm:pt>
    <dgm:pt modelId="{D287FFD9-444B-4134-8555-211E573AA489}" type="sibTrans" cxnId="{73756B13-2F5D-4363-AA75-12150B393138}">
      <dgm:prSet/>
      <dgm:spPr/>
      <dgm:t>
        <a:bodyPr/>
        <a:lstStyle/>
        <a:p>
          <a:endParaRPr lang="en-US"/>
        </a:p>
      </dgm:t>
    </dgm:pt>
    <dgm:pt modelId="{9061C45B-D1B0-4409-9138-B13B631A981D}">
      <dgm:prSet phldrT="[Text]"/>
      <dgm:spPr/>
      <dgm:t>
        <a:bodyPr/>
        <a:lstStyle/>
        <a:p>
          <a:r>
            <a:rPr lang="en-US" dirty="0"/>
            <a:t>Explores your resources for more info on their problem and looks at your solutions</a:t>
          </a:r>
        </a:p>
      </dgm:t>
    </dgm:pt>
    <dgm:pt modelId="{BBA66640-7E41-4CE1-A168-838767A24F24}" type="parTrans" cxnId="{B436C51F-6674-4897-8055-472C50908CF7}">
      <dgm:prSet/>
      <dgm:spPr/>
      <dgm:t>
        <a:bodyPr/>
        <a:lstStyle/>
        <a:p>
          <a:endParaRPr lang="en-US"/>
        </a:p>
      </dgm:t>
    </dgm:pt>
    <dgm:pt modelId="{4041AE1D-C197-4E2E-B714-72FCD50663AE}" type="sibTrans" cxnId="{B436C51F-6674-4897-8055-472C50908CF7}">
      <dgm:prSet/>
      <dgm:spPr/>
      <dgm:t>
        <a:bodyPr/>
        <a:lstStyle/>
        <a:p>
          <a:endParaRPr lang="en-US"/>
        </a:p>
      </dgm:t>
    </dgm:pt>
    <dgm:pt modelId="{54B3E3E0-4335-4285-95C4-32922C6D67A5}" type="pres">
      <dgm:prSet presAssocID="{FD9DC269-8605-4E8C-985B-3199CCEE5028}" presName="Name0" presStyleCnt="0">
        <dgm:presLayoutVars>
          <dgm:dir/>
          <dgm:animLvl val="lvl"/>
          <dgm:resizeHandles val="exact"/>
        </dgm:presLayoutVars>
      </dgm:prSet>
      <dgm:spPr/>
    </dgm:pt>
    <dgm:pt modelId="{C2C4E76F-5219-4485-B0F9-231B04640C36}" type="pres">
      <dgm:prSet presAssocID="{8BEDC36E-FB33-401C-BC91-AB623F647F35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1CAC5ED2-6363-4C38-8641-4E2940F8CC79}" type="pres">
      <dgm:prSet presAssocID="{7CDF5D61-10C5-4B45-9C0E-0FB497DF38C0}" presName="parTxOnlySpace" presStyleCnt="0"/>
      <dgm:spPr/>
    </dgm:pt>
    <dgm:pt modelId="{512FA2A2-5218-4AF4-9B13-AAADAF4C3BA0}" type="pres">
      <dgm:prSet presAssocID="{282E509B-C97E-4B92-ABBB-9C497533C2BD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6C04BB59-7ED9-4381-9FB8-6B4421EC1114}" type="pres">
      <dgm:prSet presAssocID="{D287FFD9-444B-4134-8555-211E573AA489}" presName="parTxOnlySpace" presStyleCnt="0"/>
      <dgm:spPr/>
    </dgm:pt>
    <dgm:pt modelId="{897E962A-ED17-40B3-B829-042971E6D4D2}" type="pres">
      <dgm:prSet presAssocID="{9061C45B-D1B0-4409-9138-B13B631A981D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73756B13-2F5D-4363-AA75-12150B393138}" srcId="{FD9DC269-8605-4E8C-985B-3199CCEE5028}" destId="{282E509B-C97E-4B92-ABBB-9C497533C2BD}" srcOrd="1" destOrd="0" parTransId="{19CBDBAF-0315-43E4-BD1D-80BE77492F5F}" sibTransId="{D287FFD9-444B-4134-8555-211E573AA489}"/>
    <dgm:cxn modelId="{59B5201E-2155-4874-BFA2-EA8502B818E0}" type="presOf" srcId="{282E509B-C97E-4B92-ABBB-9C497533C2BD}" destId="{512FA2A2-5218-4AF4-9B13-AAADAF4C3BA0}" srcOrd="0" destOrd="0" presId="urn:microsoft.com/office/officeart/2005/8/layout/chevron1"/>
    <dgm:cxn modelId="{B436C51F-6674-4897-8055-472C50908CF7}" srcId="{FD9DC269-8605-4E8C-985B-3199CCEE5028}" destId="{9061C45B-D1B0-4409-9138-B13B631A981D}" srcOrd="2" destOrd="0" parTransId="{BBA66640-7E41-4CE1-A168-838767A24F24}" sibTransId="{4041AE1D-C197-4E2E-B714-72FCD50663AE}"/>
    <dgm:cxn modelId="{7322E12F-30F4-4A59-9455-0074B95C2641}" srcId="{FD9DC269-8605-4E8C-985B-3199CCEE5028}" destId="{8BEDC36E-FB33-401C-BC91-AB623F647F35}" srcOrd="0" destOrd="0" parTransId="{D4F4F86B-29E4-44B0-8BBD-FD3C325C544C}" sibTransId="{7CDF5D61-10C5-4B45-9C0E-0FB497DF38C0}"/>
    <dgm:cxn modelId="{CDEA1B52-2F90-4115-9132-DF67F5645B58}" type="presOf" srcId="{FD9DC269-8605-4E8C-985B-3199CCEE5028}" destId="{54B3E3E0-4335-4285-95C4-32922C6D67A5}" srcOrd="0" destOrd="0" presId="urn:microsoft.com/office/officeart/2005/8/layout/chevron1"/>
    <dgm:cxn modelId="{C5080257-D388-407E-92E5-E9D3B7C6142B}" type="presOf" srcId="{9061C45B-D1B0-4409-9138-B13B631A981D}" destId="{897E962A-ED17-40B3-B829-042971E6D4D2}" srcOrd="0" destOrd="0" presId="urn:microsoft.com/office/officeart/2005/8/layout/chevron1"/>
    <dgm:cxn modelId="{D59971BD-54A1-4B7E-B383-5AA3690EF02C}" type="presOf" srcId="{8BEDC36E-FB33-401C-BC91-AB623F647F35}" destId="{C2C4E76F-5219-4485-B0F9-231B04640C36}" srcOrd="0" destOrd="0" presId="urn:microsoft.com/office/officeart/2005/8/layout/chevron1"/>
    <dgm:cxn modelId="{8AA94F40-8933-4756-AA99-71EA6BF43B9B}" type="presParOf" srcId="{54B3E3E0-4335-4285-95C4-32922C6D67A5}" destId="{C2C4E76F-5219-4485-B0F9-231B04640C36}" srcOrd="0" destOrd="0" presId="urn:microsoft.com/office/officeart/2005/8/layout/chevron1"/>
    <dgm:cxn modelId="{EF0F2283-34B9-4EA3-8CB5-21ACD9E01FDD}" type="presParOf" srcId="{54B3E3E0-4335-4285-95C4-32922C6D67A5}" destId="{1CAC5ED2-6363-4C38-8641-4E2940F8CC79}" srcOrd="1" destOrd="0" presId="urn:microsoft.com/office/officeart/2005/8/layout/chevron1"/>
    <dgm:cxn modelId="{1C11F3B0-9B81-487A-9FD1-9D53CA236928}" type="presParOf" srcId="{54B3E3E0-4335-4285-95C4-32922C6D67A5}" destId="{512FA2A2-5218-4AF4-9B13-AAADAF4C3BA0}" srcOrd="2" destOrd="0" presId="urn:microsoft.com/office/officeart/2005/8/layout/chevron1"/>
    <dgm:cxn modelId="{76FE7B65-99A1-4E6D-8ADC-A0F15E5D9D5C}" type="presParOf" srcId="{54B3E3E0-4335-4285-95C4-32922C6D67A5}" destId="{6C04BB59-7ED9-4381-9FB8-6B4421EC1114}" srcOrd="3" destOrd="0" presId="urn:microsoft.com/office/officeart/2005/8/layout/chevron1"/>
    <dgm:cxn modelId="{A03F6816-E8CD-42D4-A855-ECADC7D37B5A}" type="presParOf" srcId="{54B3E3E0-4335-4285-95C4-32922C6D67A5}" destId="{897E962A-ED17-40B3-B829-042971E6D4D2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C4E76F-5219-4485-B0F9-231B04640C36}">
      <dsp:nvSpPr>
        <dsp:cNvPr id="0" name=""/>
        <dsp:cNvSpPr/>
      </dsp:nvSpPr>
      <dsp:spPr>
        <a:xfrm>
          <a:off x="2381" y="2129102"/>
          <a:ext cx="2901156" cy="1160462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Prospect searches symptoms of their problem on Google</a:t>
          </a:r>
        </a:p>
      </dsp:txBody>
      <dsp:txXfrm>
        <a:off x="582612" y="2129102"/>
        <a:ext cx="1740694" cy="1160462"/>
      </dsp:txXfrm>
    </dsp:sp>
    <dsp:sp modelId="{512FA2A2-5218-4AF4-9B13-AAADAF4C3BA0}">
      <dsp:nvSpPr>
        <dsp:cNvPr id="0" name=""/>
        <dsp:cNvSpPr/>
      </dsp:nvSpPr>
      <dsp:spPr>
        <a:xfrm>
          <a:off x="2613421" y="2129102"/>
          <a:ext cx="2901156" cy="1160462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tx1"/>
              </a:solidFill>
            </a:rPr>
            <a:t>Finds your blog article/video/report and has now discovered your brand</a:t>
          </a:r>
        </a:p>
      </dsp:txBody>
      <dsp:txXfrm>
        <a:off x="3193652" y="2129102"/>
        <a:ext cx="1740694" cy="1160462"/>
      </dsp:txXfrm>
    </dsp:sp>
    <dsp:sp modelId="{897E962A-ED17-40B3-B829-042971E6D4D2}">
      <dsp:nvSpPr>
        <dsp:cNvPr id="0" name=""/>
        <dsp:cNvSpPr/>
      </dsp:nvSpPr>
      <dsp:spPr>
        <a:xfrm>
          <a:off x="5224462" y="2129102"/>
          <a:ext cx="2901156" cy="1160462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Explores your resources for more info on their problem and looks at your solutions</a:t>
          </a:r>
        </a:p>
      </dsp:txBody>
      <dsp:txXfrm>
        <a:off x="5804693" y="2129102"/>
        <a:ext cx="1740694" cy="11604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2018837-64B5-4E20-83A5-89B993CB3C9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C2A4FB-A56B-4413-A08B-0E9894B98B4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48B25D-8766-427E-8C9E-4845048D8DFC}" type="datetimeFigureOut">
              <a:rPr lang="en-US" smtClean="0"/>
              <a:t>4/29/2024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977F36-950D-4655-BC4A-F80BE1DBF7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C246FD-229D-4B04-9855-212AD8D784A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A8A28B-0568-4092-BB1A-13C9B073E3A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52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6F439B-391B-4B41-826A-951FCF412C34}" type="datetimeFigureOut">
              <a:rPr lang="en-US" smtClean="0"/>
              <a:t>4/29/2024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FA0038-7055-434C-B6C4-B8C69565C6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0864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 title="Decorative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288"/>
            <a:ext cx="12192000" cy="461851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B940F57-02B1-4B56-8BA7-24557BFCBB01}"/>
              </a:ext>
            </a:extLst>
          </p:cNvPr>
          <p:cNvSpPr/>
          <p:nvPr userDrawn="1"/>
        </p:nvSpPr>
        <p:spPr>
          <a:xfrm>
            <a:off x="0" y="4622800"/>
            <a:ext cx="12192000" cy="22309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5037721"/>
            <a:ext cx="9575801" cy="891250"/>
          </a:xfrm>
        </p:spPr>
        <p:txBody>
          <a:bodyPr anchor="t">
            <a:no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6125744"/>
            <a:ext cx="9575800" cy="338549"/>
          </a:xfrm>
        </p:spPr>
        <p:txBody>
          <a:bodyPr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 GOES HERE</a:t>
            </a:r>
          </a:p>
        </p:txBody>
      </p:sp>
      <p:sp>
        <p:nvSpPr>
          <p:cNvPr id="5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2079137" y="4855144"/>
            <a:ext cx="0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</p:spTree>
    <p:extLst>
      <p:ext uri="{BB962C8B-B14F-4D97-AF65-F5344CB8AC3E}">
        <p14:creationId xmlns:p14="http://schemas.microsoft.com/office/powerpoint/2010/main" val="1399467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ivider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 title="Decorative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Rectangle 1" title="Decorative"/>
          <p:cNvSpPr/>
          <p:nvPr userDrawn="1"/>
        </p:nvSpPr>
        <p:spPr>
          <a:xfrm>
            <a:off x="4769712" y="3138616"/>
            <a:ext cx="7422288" cy="32127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14413" y="4304207"/>
            <a:ext cx="6439156" cy="891250"/>
          </a:xfrm>
        </p:spPr>
        <p:txBody>
          <a:bodyPr anchor="t">
            <a:no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14413" y="5505120"/>
            <a:ext cx="6439155" cy="338549"/>
          </a:xfrm>
        </p:spPr>
        <p:txBody>
          <a:bodyPr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 GOES HERE</a:t>
            </a:r>
          </a:p>
        </p:txBody>
      </p:sp>
      <p:sp>
        <p:nvSpPr>
          <p:cNvPr id="6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208815" y="4226947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</p:spTree>
    <p:extLst>
      <p:ext uri="{BB962C8B-B14F-4D97-AF65-F5344CB8AC3E}">
        <p14:creationId xmlns:p14="http://schemas.microsoft.com/office/powerpoint/2010/main" val="4235650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ivider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4" title="Decorative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Rectangle 1" title="Decorative"/>
          <p:cNvSpPr/>
          <p:nvPr userDrawn="1"/>
        </p:nvSpPr>
        <p:spPr>
          <a:xfrm>
            <a:off x="0" y="4387695"/>
            <a:ext cx="12192000" cy="219678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821" y="4395670"/>
            <a:ext cx="6826342" cy="2188805"/>
          </a:xfrm>
        </p:spPr>
        <p:txBody>
          <a:bodyPr rIns="457200" anchor="ctr">
            <a:noAutofit/>
          </a:bodyPr>
          <a:lstStyle>
            <a:lvl1pPr algn="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37164" y="4387695"/>
            <a:ext cx="4527458" cy="2196780"/>
          </a:xfrm>
          <a:noFill/>
        </p:spPr>
        <p:txBody>
          <a:bodyPr lIns="274320" tIns="182880" rIns="182880" bIns="182880" anchor="ctr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 GOES HERE</a:t>
            </a:r>
          </a:p>
        </p:txBody>
      </p:sp>
      <p:sp>
        <p:nvSpPr>
          <p:cNvPr id="13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7337163" y="4742580"/>
            <a:ext cx="1" cy="1494984"/>
          </a:xfrm>
          <a:prstGeom prst="line">
            <a:avLst/>
          </a:prstGeom>
          <a:ln w="76200">
            <a:solidFill>
              <a:schemeClr val="bg1"/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</p:spTree>
    <p:extLst>
      <p:ext uri="{BB962C8B-B14F-4D97-AF65-F5344CB8AC3E}">
        <p14:creationId xmlns:p14="http://schemas.microsoft.com/office/powerpoint/2010/main" val="9341788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6626" y="3727361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tx2"/>
                </a:solidFill>
                <a:latin typeface="+mj-lt"/>
              </a:defRPr>
            </a:lvl1pPr>
          </a:lstStyle>
          <a:p>
            <a:pPr marL="0" lvl="0"/>
            <a:r>
              <a:rPr lang="en-US" dirty="0"/>
              <a:t>Agenda</a:t>
            </a:r>
          </a:p>
        </p:txBody>
      </p:sp>
      <p:sp>
        <p:nvSpPr>
          <p:cNvPr id="29" name="Picture Placeholder 28" title="Decorative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634413" y="812800"/>
            <a:ext cx="3557587" cy="52324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Text Placeholder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55313" y="879710"/>
            <a:ext cx="4294206" cy="755650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55313" y="1956155"/>
            <a:ext cx="4294206" cy="7556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55313" y="3032600"/>
            <a:ext cx="4294206" cy="7556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55313" y="4109045"/>
            <a:ext cx="4294206" cy="7556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55313" y="5185490"/>
            <a:ext cx="4294206" cy="7556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sp>
        <p:nvSpPr>
          <p:cNvPr id="42" name="Shape 62" title="Decorative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1791782" y="3899540"/>
            <a:ext cx="0" cy="1930310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</p:spTree>
    <p:extLst>
      <p:ext uri="{BB962C8B-B14F-4D97-AF65-F5344CB8AC3E}">
        <p14:creationId xmlns:p14="http://schemas.microsoft.com/office/powerpoint/2010/main" val="12260604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 title="Decorative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61244" y="2225040"/>
            <a:ext cx="4536079" cy="463296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Text Placeholder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21031" y="2055335"/>
            <a:ext cx="4294206" cy="755650"/>
          </a:xfrm>
        </p:spPr>
        <p:txBody>
          <a:bodyPr anchor="ctr"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21031" y="2782449"/>
            <a:ext cx="4294206" cy="7556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21031" y="4352427"/>
            <a:ext cx="4294206" cy="7556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21031" y="3567438"/>
            <a:ext cx="4294206" cy="7556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21031" y="5137415"/>
            <a:ext cx="4294206" cy="7556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sp>
        <p:nvSpPr>
          <p:cNvPr id="3" name="Rectangle 2" title="Decorative">
            <a:extLst>
              <a:ext uri="{FF2B5EF4-FFF2-40B4-BE49-F238E27FC236}">
                <a16:creationId xmlns:a16="http://schemas.microsoft.com/office/drawing/2014/main" id="{E2F3CED5-D6C7-4A0B-B731-FDB78F4E3341}"/>
              </a:ext>
            </a:extLst>
          </p:cNvPr>
          <p:cNvSpPr/>
          <p:nvPr userDrawn="1"/>
        </p:nvSpPr>
        <p:spPr>
          <a:xfrm>
            <a:off x="353385" y="0"/>
            <a:ext cx="4572513" cy="20593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Shape 62" title="Decorative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1560255" y="445140"/>
            <a:ext cx="0" cy="1930310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  <a:alpha val="97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5100" y="192385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bg1"/>
                </a:solidFill>
                <a:latin typeface="+mj-lt"/>
              </a:defRPr>
            </a:lvl1pPr>
          </a:lstStyle>
          <a:p>
            <a:pPr marL="0" lvl="0"/>
            <a:r>
              <a:rPr lang="en-US" dirty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5950430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 title="Decorative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64877" y="0"/>
            <a:ext cx="5927124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Text Placeholder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1529" y="2348736"/>
            <a:ext cx="4294206" cy="755650"/>
          </a:xfrm>
        </p:spPr>
        <p:txBody>
          <a:bodyPr anchor="ctr"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529" y="3075850"/>
            <a:ext cx="4294206" cy="7556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1529" y="4645828"/>
            <a:ext cx="4294206" cy="7556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1529" y="3860839"/>
            <a:ext cx="4294206" cy="7556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1529" y="5430816"/>
            <a:ext cx="4294206" cy="7556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sp>
        <p:nvSpPr>
          <p:cNvPr id="3" name="Rectangle 2" title="Decorative">
            <a:extLst>
              <a:ext uri="{FF2B5EF4-FFF2-40B4-BE49-F238E27FC236}">
                <a16:creationId xmlns:a16="http://schemas.microsoft.com/office/drawing/2014/main" id="{E2F3CED5-D6C7-4A0B-B731-FDB78F4E3341}"/>
              </a:ext>
            </a:extLst>
          </p:cNvPr>
          <p:cNvSpPr/>
          <p:nvPr userDrawn="1"/>
        </p:nvSpPr>
        <p:spPr>
          <a:xfrm>
            <a:off x="353385" y="0"/>
            <a:ext cx="4572513" cy="20593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Shape 62" title="Decorative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1560255" y="445140"/>
            <a:ext cx="0" cy="1930310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  <a:alpha val="97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5100" y="192385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bg1"/>
                </a:solidFill>
                <a:latin typeface="+mj-lt"/>
              </a:defRPr>
            </a:lvl1pPr>
          </a:lstStyle>
          <a:p>
            <a:pPr marL="0" lvl="0"/>
            <a:r>
              <a:rPr lang="en-US" dirty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5734128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 title="Decorative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" y="0"/>
            <a:ext cx="4910666" cy="6858000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3" name="Rectangle 2" title="Decorative"/>
          <p:cNvSpPr/>
          <p:nvPr userDrawn="1"/>
        </p:nvSpPr>
        <p:spPr>
          <a:xfrm>
            <a:off x="4910667" y="0"/>
            <a:ext cx="117404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2" name="Text Placeholder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5131" y="879710"/>
            <a:ext cx="4801847" cy="755650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edit Master </a:t>
            </a:r>
            <a:br>
              <a:rPr lang="en-US" noProof="0"/>
            </a:br>
            <a:r>
              <a:rPr lang="en-US" noProof="0"/>
              <a:t>text styles</a:t>
            </a:r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95131" y="1956155"/>
            <a:ext cx="4801847" cy="7556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edit Master </a:t>
            </a:r>
            <a:br>
              <a:rPr lang="en-US" noProof="0"/>
            </a:br>
            <a:r>
              <a:rPr lang="en-US" noProof="0"/>
              <a:t>text styles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95131" y="3032600"/>
            <a:ext cx="4801847" cy="7556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edit Master </a:t>
            </a:r>
            <a:br>
              <a:rPr lang="en-US" noProof="0"/>
            </a:br>
            <a:r>
              <a:rPr lang="en-US" noProof="0"/>
              <a:t>text styles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95131" y="4109045"/>
            <a:ext cx="4801847" cy="7556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edit Master </a:t>
            </a:r>
            <a:br>
              <a:rPr lang="en-US" noProof="0"/>
            </a:br>
            <a:r>
              <a:rPr lang="en-US" noProof="0"/>
              <a:t>text styles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5131" y="5185490"/>
            <a:ext cx="4801847" cy="7556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edit Master </a:t>
            </a:r>
            <a:br>
              <a:rPr lang="en-US" noProof="0"/>
            </a:br>
            <a:r>
              <a:rPr lang="en-US" noProof="0"/>
              <a:t>text styles</a:t>
            </a:r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2D435A30-7C8E-4847-B027-91CBFA15922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84074" y="879710"/>
            <a:ext cx="741082" cy="755650"/>
          </a:xfrm>
        </p:spPr>
        <p:txBody>
          <a:bodyPr rIns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1</a:t>
            </a:r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id="{819BB324-34C6-4FF7-8780-D294AC6EC5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84074" y="1956155"/>
            <a:ext cx="741082" cy="755650"/>
          </a:xfrm>
        </p:spPr>
        <p:txBody>
          <a:bodyPr rIns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2</a:t>
            </a:r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43B3C496-FB0A-4924-A341-696D17E2D9C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084074" y="3032600"/>
            <a:ext cx="741082" cy="755650"/>
          </a:xfrm>
        </p:spPr>
        <p:txBody>
          <a:bodyPr rIns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3</a:t>
            </a:r>
          </a:p>
        </p:txBody>
      </p:sp>
      <p:sp>
        <p:nvSpPr>
          <p:cNvPr id="40" name="Text Placeholder 30">
            <a:extLst>
              <a:ext uri="{FF2B5EF4-FFF2-40B4-BE49-F238E27FC236}">
                <a16:creationId xmlns:a16="http://schemas.microsoft.com/office/drawing/2014/main" id="{FEACD5FF-800E-4BB0-82F3-2E0AEF1215D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84074" y="4109045"/>
            <a:ext cx="741082" cy="755650"/>
          </a:xfrm>
        </p:spPr>
        <p:txBody>
          <a:bodyPr rIns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4</a:t>
            </a:r>
          </a:p>
        </p:txBody>
      </p:sp>
      <p:sp>
        <p:nvSpPr>
          <p:cNvPr id="41" name="Text Placeholder 30">
            <a:extLst>
              <a:ext uri="{FF2B5EF4-FFF2-40B4-BE49-F238E27FC236}">
                <a16:creationId xmlns:a16="http://schemas.microsoft.com/office/drawing/2014/main" id="{58B97284-E1BE-4DCD-9CC1-C441D1A8573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84074" y="5185490"/>
            <a:ext cx="741082" cy="755650"/>
          </a:xfrm>
        </p:spPr>
        <p:txBody>
          <a:bodyPr rIns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5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6626" y="3727361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tx2"/>
                </a:solidFill>
                <a:latin typeface="+mj-lt"/>
              </a:defRPr>
            </a:lvl1pPr>
          </a:lstStyle>
          <a:p>
            <a:pPr marL="0" lvl="0"/>
            <a:r>
              <a:rPr lang="en-US" noProof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42831458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354" y="2596916"/>
            <a:ext cx="4385841" cy="1325563"/>
          </a:xfrm>
        </p:spPr>
        <p:txBody>
          <a:bodyPr anchor="b"/>
          <a:lstStyle>
            <a:lvl1pPr algn="l"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Picture Placeholder 4" title="Decorative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1"/>
            <a:ext cx="6096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9353" y="4628132"/>
            <a:ext cx="4385841" cy="132556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9353" y="4165142"/>
            <a:ext cx="4385841" cy="382749"/>
          </a:xfrm>
        </p:spPr>
        <p:txBody>
          <a:bodyPr anchor="b">
            <a:normAutofit/>
          </a:bodyPr>
          <a:lstStyle>
            <a:lvl1pPr marL="0" indent="0" algn="l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hape 62" title="Decorative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flipV="1">
            <a:off x="527427" y="1631760"/>
            <a:ext cx="0" cy="4321933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  <p:sp>
        <p:nvSpPr>
          <p:cNvPr id="9" name="Picture Placeholder 5" title="Decorative">
            <a:extLst>
              <a:ext uri="{FF2B5EF4-FFF2-40B4-BE49-F238E27FC236}">
                <a16:creationId xmlns:a16="http://schemas.microsoft.com/office/drawing/2014/main" id="{EADDC907-00BA-437D-8631-DCDAA19616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9354" y="1631760"/>
            <a:ext cx="804759" cy="804759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49342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 title="Decorative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2808079"/>
            <a:ext cx="6096000" cy="404992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1465"/>
            <a:ext cx="5257801" cy="1325563"/>
          </a:xfrm>
        </p:spPr>
        <p:txBody>
          <a:bodyPr anchor="b">
            <a:normAutofit/>
          </a:bodyPr>
          <a:lstStyle>
            <a:lvl1pPr algn="r">
              <a:defRPr sz="40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87825" y="2808079"/>
            <a:ext cx="4312353" cy="382749"/>
          </a:xfrm>
        </p:spPr>
        <p:txBody>
          <a:bodyPr vert="horz" lIns="0" tIns="45720" rIns="91440" bIns="45720" rtlCol="0" anchor="b">
            <a:normAutofit/>
          </a:bodyPr>
          <a:lstStyle>
            <a:lvl1pPr>
              <a:defRPr lang="en-US" sz="1600" b="1" dirty="0"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 dirty="0"/>
              <a:t>Click to add title here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87825" y="3212363"/>
            <a:ext cx="4312353" cy="2962659"/>
          </a:xfrm>
        </p:spPr>
        <p:txBody>
          <a:bodyPr lIns="0" tIns="72000">
            <a:normAutofit/>
          </a:bodyPr>
          <a:lstStyle>
            <a:lvl1pPr>
              <a:defRPr sz="14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100">
                <a:latin typeface="+mn-lt"/>
              </a:defRPr>
            </a:lvl3pPr>
            <a:lvl4pPr>
              <a:defRPr sz="1050">
                <a:latin typeface="+mn-lt"/>
              </a:defRPr>
            </a:lvl4pPr>
            <a:lvl5pPr>
              <a:defRPr sz="105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Shape 62" title="Decorative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5130846" y="1256529"/>
            <a:ext cx="0" cy="1930310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</p:spTree>
    <p:extLst>
      <p:ext uri="{BB962C8B-B14F-4D97-AF65-F5344CB8AC3E}">
        <p14:creationId xmlns:p14="http://schemas.microsoft.com/office/powerpoint/2010/main" val="41144141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1E5DCEB-1CC8-4AEE-9DEC-6C62AD4FB42C}"/>
              </a:ext>
            </a:extLst>
          </p:cNvPr>
          <p:cNvSpPr/>
          <p:nvPr userDrawn="1"/>
        </p:nvSpPr>
        <p:spPr>
          <a:xfrm>
            <a:off x="0" y="3429000"/>
            <a:ext cx="6096001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Picture Placeholder 4" title="Decorative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6096000" cy="3429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7825" y="1190909"/>
            <a:ext cx="4554008" cy="1325563"/>
          </a:xfrm>
        </p:spPr>
        <p:txBody>
          <a:bodyPr lIns="0" anchor="b">
            <a:normAutofit/>
          </a:bodyPr>
          <a:lstStyle>
            <a:lvl1pPr algn="l">
              <a:defRPr sz="40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97253" y="2516138"/>
            <a:ext cx="4544580" cy="382749"/>
          </a:xfrm>
        </p:spPr>
        <p:txBody>
          <a:bodyPr vert="horz" lIns="0" tIns="45720" rIns="91440" bIns="45720" rtlCol="0" anchor="b">
            <a:normAutofit/>
          </a:bodyPr>
          <a:lstStyle>
            <a:lvl1pPr>
              <a:defRPr lang="en-US" sz="1600" b="1" dirty="0"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 dirty="0"/>
              <a:t>Click to add title here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97253" y="2920422"/>
            <a:ext cx="4544580" cy="3226378"/>
          </a:xfrm>
        </p:spPr>
        <p:txBody>
          <a:bodyPr lIns="0" tIns="72000"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199" y="3606800"/>
            <a:ext cx="4927601" cy="2540000"/>
          </a:xfrm>
        </p:spPr>
        <p:txBody>
          <a:bodyPr lIns="0" tIns="72000"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66034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 title="Decorative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3708400" cy="685371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Rectangle 10" title="Decorative"/>
          <p:cNvSpPr/>
          <p:nvPr userDrawn="1"/>
        </p:nvSpPr>
        <p:spPr>
          <a:xfrm>
            <a:off x="3708400" y="0"/>
            <a:ext cx="4775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2921" y="936980"/>
            <a:ext cx="3686159" cy="1466055"/>
          </a:xfrm>
        </p:spPr>
        <p:txBody>
          <a:bodyPr lIns="0" anchor="t">
            <a:normAutofit/>
          </a:bodyPr>
          <a:lstStyle>
            <a:lvl1pPr algn="l"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52988" y="2407322"/>
            <a:ext cx="3686025" cy="382749"/>
          </a:xfrm>
        </p:spPr>
        <p:txBody>
          <a:bodyPr lIns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52921" y="2811606"/>
            <a:ext cx="3686159" cy="3044825"/>
          </a:xfrm>
        </p:spPr>
        <p:txBody>
          <a:bodyPr lIns="0" tIns="7200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Picture Placeholder 4" title="Decorative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483600" y="0"/>
            <a:ext cx="3708400" cy="685371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5064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 title="Decorative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288"/>
            <a:ext cx="12192000" cy="685371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2002421"/>
            <a:ext cx="7252505" cy="891250"/>
          </a:xfrm>
        </p:spPr>
        <p:txBody>
          <a:bodyPr anchor="t">
            <a:no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3090444"/>
            <a:ext cx="7252504" cy="338549"/>
          </a:xfrm>
        </p:spPr>
        <p:txBody>
          <a:bodyPr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WWW.WEBSITENAME.COM</a:t>
            </a:r>
          </a:p>
        </p:txBody>
      </p:sp>
      <p:sp>
        <p:nvSpPr>
          <p:cNvPr id="5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1819845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</p:spTree>
    <p:extLst>
      <p:ext uri="{BB962C8B-B14F-4D97-AF65-F5344CB8AC3E}">
        <p14:creationId xmlns:p14="http://schemas.microsoft.com/office/powerpoint/2010/main" val="36047623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 title="Decorative">
            <a:extLst>
              <a:ext uri="{FF2B5EF4-FFF2-40B4-BE49-F238E27FC236}">
                <a16:creationId xmlns:a16="http://schemas.microsoft.com/office/drawing/2014/main" id="{60EEF041-4EFF-410A-AFB4-25A65B462B2D}"/>
              </a:ext>
            </a:extLst>
          </p:cNvPr>
          <p:cNvSpPr/>
          <p:nvPr userDrawn="1"/>
        </p:nvSpPr>
        <p:spPr>
          <a:xfrm>
            <a:off x="8181847" y="0"/>
            <a:ext cx="401015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 title="Decorative">
            <a:extLst>
              <a:ext uri="{FF2B5EF4-FFF2-40B4-BE49-F238E27FC236}">
                <a16:creationId xmlns:a16="http://schemas.microsoft.com/office/drawing/2014/main" id="{60EEF041-4EFF-410A-AFB4-25A65B462B2D}"/>
              </a:ext>
            </a:extLst>
          </p:cNvPr>
          <p:cNvSpPr/>
          <p:nvPr userDrawn="1"/>
        </p:nvSpPr>
        <p:spPr>
          <a:xfrm>
            <a:off x="4171694" y="0"/>
            <a:ext cx="401015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33757" y="1680547"/>
            <a:ext cx="3686025" cy="382749"/>
          </a:xfrm>
        </p:spPr>
        <p:txBody>
          <a:bodyPr lIns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 here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75228" y="1680547"/>
            <a:ext cx="3658010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/>
            <a:r>
              <a:rPr lang="en-US" dirty="0"/>
              <a:t>Click to add title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33454" y="2084831"/>
            <a:ext cx="3686159" cy="3044825"/>
          </a:xfrm>
        </p:spPr>
        <p:txBody>
          <a:bodyPr lIns="0" tIns="7200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75228" y="2084831"/>
            <a:ext cx="3658010" cy="3044825"/>
          </a:xfrm>
        </p:spPr>
        <p:txBody>
          <a:bodyPr lIns="0" tIns="7200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410" y="1670007"/>
            <a:ext cx="3686159" cy="1466055"/>
          </a:xfrm>
        </p:spPr>
        <p:txBody>
          <a:bodyPr lIns="0" anchor="t">
            <a:normAutofit/>
          </a:bodyPr>
          <a:lstStyle>
            <a:lvl1pPr algn="l">
              <a:defRPr sz="40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44906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 title="Decorative">
            <a:extLst>
              <a:ext uri="{FF2B5EF4-FFF2-40B4-BE49-F238E27FC236}">
                <a16:creationId xmlns:a16="http://schemas.microsoft.com/office/drawing/2014/main" id="{09156155-C47D-47A0-A08D-DCAC4D742D3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408892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Title 1" title="Decorative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-1" y="3408891"/>
            <a:ext cx="12203575" cy="3449109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68750" y="3666354"/>
            <a:ext cx="3448800" cy="382749"/>
          </a:xfrm>
        </p:spPr>
        <p:txBody>
          <a:bodyPr lIns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 here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54055" y="3666354"/>
            <a:ext cx="3450265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/>
            <a:r>
              <a:rPr lang="en-US" dirty="0"/>
              <a:t>Click to add title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68447" y="4070639"/>
            <a:ext cx="3448800" cy="2253961"/>
          </a:xfrm>
        </p:spPr>
        <p:txBody>
          <a:bodyPr lIns="0" tIns="7200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254055" y="4070639"/>
            <a:ext cx="3450265" cy="2253961"/>
          </a:xfrm>
        </p:spPr>
        <p:txBody>
          <a:bodyPr lIns="0" tIns="7200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49104"/>
            <a:ext cx="3136900" cy="2168682"/>
          </a:xfrm>
        </p:spPr>
        <p:txBody>
          <a:bodyPr lIns="0" anchor="ctr">
            <a:normAutofit/>
          </a:bodyPr>
          <a:lstStyle>
            <a:lvl1pPr algn="l"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2104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 title="Decorative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-1" y="2360141"/>
            <a:ext cx="6096001" cy="4497859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2" name="Title 1" title="Decorative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6095999" y="2360141"/>
            <a:ext cx="6096001" cy="449785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7607" y="2962016"/>
            <a:ext cx="4340785" cy="382749"/>
          </a:xfrm>
        </p:spPr>
        <p:txBody>
          <a:bodyPr lIns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 here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72685" y="2962016"/>
            <a:ext cx="4342629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/>
            <a:r>
              <a:rPr lang="en-US" dirty="0"/>
              <a:t>Click to add title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7607" y="3366301"/>
            <a:ext cx="4340785" cy="2253961"/>
          </a:xfrm>
        </p:spPr>
        <p:txBody>
          <a:bodyPr lIns="0" tIns="7200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72685" y="3366301"/>
            <a:ext cx="4342629" cy="2253961"/>
          </a:xfrm>
        </p:spPr>
        <p:txBody>
          <a:bodyPr lIns="0" tIns="7200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215" y="358610"/>
            <a:ext cx="7135570" cy="822240"/>
          </a:xfrm>
        </p:spPr>
        <p:txBody>
          <a:bodyPr lIns="0" anchor="t">
            <a:normAutofit/>
          </a:bodyPr>
          <a:lstStyle>
            <a:lvl1pPr algn="ctr">
              <a:defRPr sz="40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</p:spTree>
    <p:extLst>
      <p:ext uri="{BB962C8B-B14F-4D97-AF65-F5344CB8AC3E}">
        <p14:creationId xmlns:p14="http://schemas.microsoft.com/office/powerpoint/2010/main" val="17234858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 title="Decorative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-1" y="2360141"/>
            <a:ext cx="6096001" cy="4497859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2" name="Title 1" title="Decorative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6095999" y="2360141"/>
            <a:ext cx="6096001" cy="4497859"/>
          </a:xfrm>
          <a:prstGeom prst="rect">
            <a:avLst/>
          </a:prstGeom>
          <a:solidFill>
            <a:schemeClr val="accent2">
              <a:lumMod val="75000"/>
              <a:lumOff val="25000"/>
            </a:schemeClr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7607" y="2962016"/>
            <a:ext cx="4340785" cy="382749"/>
          </a:xfrm>
        </p:spPr>
        <p:txBody>
          <a:bodyPr lIns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 here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72685" y="2962016"/>
            <a:ext cx="4342629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/>
            <a:r>
              <a:rPr lang="en-US" dirty="0"/>
              <a:t>Click to add title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7607" y="3366301"/>
            <a:ext cx="4340785" cy="2253961"/>
          </a:xfrm>
        </p:spPr>
        <p:txBody>
          <a:bodyPr lIns="0" tIns="7200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72685" y="3366301"/>
            <a:ext cx="4342629" cy="2253961"/>
          </a:xfrm>
        </p:spPr>
        <p:txBody>
          <a:bodyPr lIns="0" tIns="7200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215" y="358610"/>
            <a:ext cx="7135570" cy="822240"/>
          </a:xfrm>
        </p:spPr>
        <p:txBody>
          <a:bodyPr lIns="0" anchor="t">
            <a:normAutofit/>
          </a:bodyPr>
          <a:lstStyle>
            <a:lvl1pPr algn="ctr">
              <a:defRPr sz="40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2">
                <a:lumMod val="50000"/>
                <a:lumOff val="50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</p:spTree>
    <p:extLst>
      <p:ext uri="{BB962C8B-B14F-4D97-AF65-F5344CB8AC3E}">
        <p14:creationId xmlns:p14="http://schemas.microsoft.com/office/powerpoint/2010/main" val="18496472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948" y="1193765"/>
            <a:ext cx="4385841" cy="1325563"/>
          </a:xfrm>
        </p:spPr>
        <p:txBody>
          <a:bodyPr anchor="b">
            <a:normAutofit/>
          </a:bodyPr>
          <a:lstStyle>
            <a:lvl1pPr algn="r">
              <a:defRPr sz="40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Picture Placeholder 4" title="Decorative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78814" y="2632337"/>
            <a:ext cx="4385841" cy="3357563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82016" y="1598619"/>
            <a:ext cx="4869806" cy="1896435"/>
          </a:xfr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82016" y="1194294"/>
            <a:ext cx="4869806" cy="382749"/>
          </a:xfrm>
        </p:spPr>
        <p:txBody>
          <a:bodyPr lIns="0" anchor="b">
            <a:noAutofit/>
          </a:bodyPr>
          <a:lstStyle>
            <a:lvl1pPr marL="0" indent="0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 here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B2C5FA2F-DD81-4A72-AB26-A4C663724F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82018" y="4093464"/>
            <a:ext cx="4869806" cy="1896435"/>
          </a:xfr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82017" y="3689139"/>
            <a:ext cx="4832794" cy="382749"/>
          </a:xfrm>
        </p:spPr>
        <p:txBody>
          <a:bodyPr lIns="0" anchor="b">
            <a:noAutofit/>
          </a:bodyPr>
          <a:lstStyle>
            <a:lvl1pPr marL="0" indent="0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 here</a:t>
            </a:r>
          </a:p>
        </p:txBody>
      </p:sp>
      <p:sp>
        <p:nvSpPr>
          <p:cNvPr id="10" name="Shape 62" title="Decorative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flipV="1">
            <a:off x="830507" y="1194294"/>
            <a:ext cx="0" cy="4795606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</p:spTree>
    <p:extLst>
      <p:ext uri="{BB962C8B-B14F-4D97-AF65-F5344CB8AC3E}">
        <p14:creationId xmlns:p14="http://schemas.microsoft.com/office/powerpoint/2010/main" val="39708105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8658" y="836271"/>
            <a:ext cx="4263342" cy="5185458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Text Placeholder 6" title="Decorative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57597" y="836271"/>
            <a:ext cx="4262400" cy="5185458"/>
          </a:xfrm>
          <a:solidFill>
            <a:schemeClr val="accent1"/>
          </a:solidFill>
        </p:spPr>
        <p:txBody>
          <a:bodyPr lIns="252000" tIns="144000" rIns="14400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5033" y="1659770"/>
            <a:ext cx="2558005" cy="1325563"/>
          </a:xfrm>
        </p:spPr>
        <p:txBody>
          <a:bodyPr anchor="t"/>
          <a:lstStyle>
            <a:lvl1pPr algn="l">
              <a:defRPr>
                <a:latin typeface="+mj-lt"/>
              </a:defRPr>
            </a:lvl1pPr>
          </a:lstStyle>
          <a:p>
            <a:r>
              <a:rPr lang="en-US" dirty="0"/>
              <a:t>Click to </a:t>
            </a:r>
            <a:br>
              <a:rPr lang="en-US" dirty="0"/>
            </a:br>
            <a:r>
              <a:rPr lang="en-US" dirty="0"/>
              <a:t>Add Title</a:t>
            </a:r>
          </a:p>
        </p:txBody>
      </p:sp>
      <p:sp>
        <p:nvSpPr>
          <p:cNvPr id="9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756506" y="1915220"/>
            <a:ext cx="0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</p:spTree>
    <p:extLst>
      <p:ext uri="{BB962C8B-B14F-4D97-AF65-F5344CB8AC3E}">
        <p14:creationId xmlns:p14="http://schemas.microsoft.com/office/powerpoint/2010/main" val="32174074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 title="Decorative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3206186"/>
            <a:ext cx="12192000" cy="3651813"/>
          </a:xfrm>
          <a:solidFill>
            <a:schemeClr val="accent2"/>
          </a:solidFill>
        </p:spPr>
        <p:txBody>
          <a:bodyPr lIns="5400000" tIns="216000" rIns="180000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78053" y="1775520"/>
            <a:ext cx="6435524" cy="1325563"/>
          </a:xfrm>
        </p:spPr>
        <p:txBody>
          <a:bodyPr anchor="b"/>
          <a:lstStyle>
            <a:lvl1pPr algn="l">
              <a:defRPr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Picture Placeholder 4" title="Decorative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71836" y="1"/>
            <a:ext cx="3523423" cy="3206186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Picture Placeholder 4" title="Decorative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71836" y="3358587"/>
            <a:ext cx="3523423" cy="3206186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72271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199" y="4586456"/>
            <a:ext cx="10349090" cy="1577281"/>
          </a:xfrm>
          <a:noFill/>
          <a:ln>
            <a:noFill/>
          </a:ln>
        </p:spPr>
        <p:txBody>
          <a:bodyPr lIns="0" tIns="216000" rIns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717212"/>
            <a:ext cx="10349089" cy="854791"/>
          </a:xfrm>
        </p:spPr>
        <p:txBody>
          <a:bodyPr lIns="0" rIns="0" anchor="b"/>
          <a:lstStyle>
            <a:lvl1pPr algn="ctr">
              <a:defRPr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Picture Placeholder 4" title="Decorative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38200" y="836271"/>
            <a:ext cx="10349089" cy="2516529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31282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title="Decorative">
            <a:extLst>
              <a:ext uri="{FF2B5EF4-FFF2-40B4-BE49-F238E27FC236}">
                <a16:creationId xmlns:a16="http://schemas.microsoft.com/office/drawing/2014/main" id="{9DF8596F-E730-47C4-86C3-F4A9B3F78268}"/>
              </a:ext>
            </a:extLst>
          </p:cNvPr>
          <p:cNvSpPr/>
          <p:nvPr userDrawn="1"/>
        </p:nvSpPr>
        <p:spPr>
          <a:xfrm>
            <a:off x="0" y="0"/>
            <a:ext cx="4745620" cy="3428990"/>
          </a:xfrm>
          <a:prstGeom prst="rect">
            <a:avLst/>
          </a:prstGeom>
          <a:solidFill>
            <a:schemeClr val="accent2"/>
          </a:solidFill>
        </p:spPr>
        <p:txBody>
          <a:bodyPr vert="horz" lIns="252000" tIns="144000" rIns="144000" bIns="45720" rtlCol="0">
            <a:noAutofit/>
          </a:bodyPr>
          <a:lstStyle/>
          <a:p>
            <a:pPr lvl="0" indent="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en-US" sz="1400" b="0" i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Picture Placeholder 4" title="Decorative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45620" y="3428990"/>
            <a:ext cx="7446380" cy="3429009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659770"/>
            <a:ext cx="3085618" cy="1325563"/>
          </a:xfrm>
        </p:spPr>
        <p:txBody>
          <a:bodyPr lIns="0" anchor="t"/>
          <a:lstStyle>
            <a:lvl1pPr algn="l"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</a:t>
            </a:r>
            <a:br>
              <a:rPr lang="en-US" dirty="0"/>
            </a:br>
            <a:r>
              <a:rPr lang="en-US" dirty="0"/>
              <a:t>Add Title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2E0AB4DF-4264-4631-9A72-72B25F9BEE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59078" y="1197273"/>
            <a:ext cx="6121722" cy="382749"/>
          </a:xfrm>
        </p:spPr>
        <p:txBody>
          <a:bodyPr lIns="0" tIns="0" anchor="t">
            <a:normAutofit/>
          </a:bodyPr>
          <a:lstStyle>
            <a:lvl1pPr marL="0" indent="0">
              <a:buNone/>
              <a:defRPr sz="1600" b="1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 here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0E3F0CD0-D764-45BB-9798-E9046593B3A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59078" y="1588155"/>
            <a:ext cx="6121722" cy="1397178"/>
          </a:xfrm>
        </p:spPr>
        <p:txBody>
          <a:bodyPr lIns="0" tIns="0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0E3F0CD0-D764-45BB-9798-E9046593B3A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8200" y="3737092"/>
            <a:ext cx="3085618" cy="2663707"/>
          </a:xfrm>
        </p:spPr>
        <p:txBody>
          <a:bodyPr lIns="0" tIns="0">
            <a:norm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3636220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 title="Decorative">
            <a:extLst>
              <a:ext uri="{FF2B5EF4-FFF2-40B4-BE49-F238E27FC236}">
                <a16:creationId xmlns:a16="http://schemas.microsoft.com/office/drawing/2014/main" id="{9B9B3BD2-24FF-4E30-B0DA-4DCD6E57D9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F92C0C-7E68-45AE-8824-6858C68747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2502" y="4973519"/>
            <a:ext cx="7299618" cy="1440000"/>
          </a:xfrm>
          <a:solidFill>
            <a:schemeClr val="accent1"/>
          </a:solidFill>
        </p:spPr>
        <p:txBody>
          <a:bodyPr lIns="216000">
            <a:normAutofit/>
          </a:bodyPr>
          <a:lstStyle>
            <a:lvl1pPr algn="ctr"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53602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 title="Decorative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95899" y="4288"/>
            <a:ext cx="6896100" cy="685371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8CBA09E-664D-42AC-81A8-E6756A655750}"/>
              </a:ext>
            </a:extLst>
          </p:cNvPr>
          <p:cNvSpPr/>
          <p:nvPr userDrawn="1"/>
        </p:nvSpPr>
        <p:spPr>
          <a:xfrm>
            <a:off x="0" y="1539433"/>
            <a:ext cx="8866207" cy="53185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 title="Decorative"/>
          <p:cNvSpPr/>
          <p:nvPr userDrawn="1"/>
        </p:nvSpPr>
        <p:spPr>
          <a:xfrm>
            <a:off x="0" y="0"/>
            <a:ext cx="5295899" cy="6858000"/>
          </a:xfrm>
          <a:prstGeom prst="rect">
            <a:avLst/>
          </a:prstGeom>
          <a:solidFill>
            <a:schemeClr val="accent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8690" y="2040520"/>
            <a:ext cx="4120444" cy="1818655"/>
          </a:xfrm>
        </p:spPr>
        <p:txBody>
          <a:bodyPr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690" y="4031658"/>
            <a:ext cx="4120443" cy="338549"/>
          </a:xfrm>
        </p:spPr>
        <p:txBody>
          <a:bodyPr>
            <a:normAutofit/>
          </a:bodyPr>
          <a:lstStyle>
            <a:lvl1pPr marL="0" indent="0" algn="l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 GOES HERE</a:t>
            </a:r>
          </a:p>
        </p:txBody>
      </p:sp>
      <p:sp>
        <p:nvSpPr>
          <p:cNvPr id="11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893092" y="2764774"/>
            <a:ext cx="0" cy="2188806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anchor="ctr"/>
          <a:lstStyle/>
          <a:p>
            <a:pPr algn="l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</p:spTree>
    <p:extLst>
      <p:ext uri="{BB962C8B-B14F-4D97-AF65-F5344CB8AC3E}">
        <p14:creationId xmlns:p14="http://schemas.microsoft.com/office/powerpoint/2010/main" val="155885000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 title="Decorative">
            <a:extLst>
              <a:ext uri="{FF2B5EF4-FFF2-40B4-BE49-F238E27FC236}">
                <a16:creationId xmlns:a16="http://schemas.microsoft.com/office/drawing/2014/main" id="{9B9B3BD2-24FF-4E30-B0DA-4DCD6E57D9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0271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 title="Decorative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87474" y="3665204"/>
            <a:ext cx="7304526" cy="2196780"/>
          </a:xfrm>
          <a:solidFill>
            <a:schemeClr val="accent1"/>
          </a:solidFill>
        </p:spPr>
        <p:txBody>
          <a:bodyPr lIns="274320" tIns="182880" rIns="182880" bIns="18288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b="1" i="0" kern="1200" spc="-150" dirty="0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4887473" y="3665204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</p:spTree>
    <p:extLst>
      <p:ext uri="{BB962C8B-B14F-4D97-AF65-F5344CB8AC3E}">
        <p14:creationId xmlns:p14="http://schemas.microsoft.com/office/powerpoint/2010/main" val="425974026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 title="Decorative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87474" y="3665204"/>
            <a:ext cx="7304526" cy="2196780"/>
          </a:xfrm>
          <a:solidFill>
            <a:schemeClr val="accent2"/>
          </a:solidFill>
        </p:spPr>
        <p:txBody>
          <a:bodyPr lIns="274320" tIns="182880" rIns="182880" bIns="18288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b="1" i="0" kern="1200" spc="-150" dirty="0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4887473" y="3665204"/>
            <a:ext cx="1" cy="2188805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</p:spTree>
    <p:extLst>
      <p:ext uri="{BB962C8B-B14F-4D97-AF65-F5344CB8AC3E}">
        <p14:creationId xmlns:p14="http://schemas.microsoft.com/office/powerpoint/2010/main" val="29559417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 title="Decorative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497975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id="{8DF09845-7890-4D10-A53B-2A4D05316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440" y="5688402"/>
            <a:ext cx="8717280" cy="823070"/>
          </a:xfrm>
          <a:noFill/>
        </p:spPr>
        <p:txBody>
          <a:bodyPr l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4727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Custom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 title="Decorative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680013"/>
            <a:ext cx="12192000" cy="5497975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59541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Custom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 title="Decorative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497975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id="{8DF09845-7890-4D10-A53B-2A4D05316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440" y="5688402"/>
            <a:ext cx="8717280" cy="823070"/>
          </a:xfrm>
          <a:noFill/>
        </p:spPr>
        <p:txBody>
          <a:bodyPr l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438919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Custom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 title="Decorative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680013"/>
            <a:ext cx="12192000" cy="5497975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25820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 title="Decorative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7999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4735870"/>
            <a:ext cx="12192000" cy="150043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id="{7EBB9618-FC05-4C85-8241-A1EFCE812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6" y="5074550"/>
            <a:ext cx="8717280" cy="823070"/>
          </a:xfrm>
          <a:noFill/>
        </p:spPr>
        <p:txBody>
          <a:bodyPr l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66114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 title="Decorative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7999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Rectangle 4" title="Decorative"/>
          <p:cNvSpPr/>
          <p:nvPr userDrawn="1"/>
        </p:nvSpPr>
        <p:spPr>
          <a:xfrm>
            <a:off x="0" y="4735870"/>
            <a:ext cx="12192000" cy="1500431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id="{7EBB9618-FC05-4C85-8241-A1EFCE812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6" y="5074550"/>
            <a:ext cx="8717280" cy="823070"/>
          </a:xfrm>
          <a:noFill/>
        </p:spPr>
        <p:txBody>
          <a:bodyPr l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7970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 title="Decorative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7999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Rectangle 4" title="Decorative"/>
          <p:cNvSpPr/>
          <p:nvPr userDrawn="1"/>
        </p:nvSpPr>
        <p:spPr>
          <a:xfrm>
            <a:off x="0" y="4735870"/>
            <a:ext cx="12192000" cy="1500431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id="{7EBB9618-FC05-4C85-8241-A1EFCE812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6" y="5074550"/>
            <a:ext cx="8717280" cy="823070"/>
          </a:xfrm>
          <a:noFill/>
        </p:spPr>
        <p:txBody>
          <a:bodyPr l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3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4" title="Decorative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72090" y="2905535"/>
            <a:ext cx="4120444" cy="891250"/>
          </a:xfrm>
        </p:spPr>
        <p:txBody>
          <a:bodyPr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72090" y="3993558"/>
            <a:ext cx="4120443" cy="338549"/>
          </a:xfrm>
        </p:spPr>
        <p:txBody>
          <a:bodyPr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WWW.WEBSITENAME.COM</a:t>
            </a:r>
          </a:p>
        </p:txBody>
      </p:sp>
      <p:sp>
        <p:nvSpPr>
          <p:cNvPr id="5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5932310" y="2726675"/>
            <a:ext cx="1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  <p:sp>
        <p:nvSpPr>
          <p:cNvPr id="2" name="Rectangle 1" title="Decorative"/>
          <p:cNvSpPr/>
          <p:nvPr userDrawn="1"/>
        </p:nvSpPr>
        <p:spPr>
          <a:xfrm>
            <a:off x="3872089" y="860778"/>
            <a:ext cx="4120444" cy="5136445"/>
          </a:xfrm>
          <a:prstGeom prst="rect">
            <a:avLst/>
          </a:prstGeom>
          <a:noFill/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165835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 userDrawn="1"/>
        </p:nvGrpSpPr>
        <p:grpSpPr>
          <a:xfrm>
            <a:off x="3413895" y="419827"/>
            <a:ext cx="7939904" cy="6018346"/>
            <a:chOff x="8585200" y="440266"/>
            <a:chExt cx="14753564" cy="11183013"/>
          </a:xfrm>
        </p:grpSpPr>
        <p:sp>
          <p:nvSpPr>
            <p:cNvPr id="5" name="Dikdörtgen" title="Decorative"/>
            <p:cNvSpPr/>
            <p:nvPr userDrawn="1"/>
          </p:nvSpPr>
          <p:spPr>
            <a:xfrm>
              <a:off x="8585200" y="440266"/>
              <a:ext cx="6156127" cy="9967848"/>
            </a:xfrm>
            <a:prstGeom prst="rect">
              <a:avLst/>
            </a:prstGeom>
            <a:solidFill>
              <a:srgbClr val="1F1F2A">
                <a:alpha val="13798"/>
              </a:srgb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dirty="0"/>
            </a:p>
          </p:txBody>
        </p:sp>
        <p:sp>
          <p:nvSpPr>
            <p:cNvPr id="6" name="IMAGE PLACEHOLDER" title="Decorative"/>
            <p:cNvSpPr/>
            <p:nvPr userDrawn="1"/>
          </p:nvSpPr>
          <p:spPr>
            <a:xfrm>
              <a:off x="10168466" y="1092200"/>
              <a:ext cx="13170298" cy="10531079"/>
            </a:xfrm>
            <a:prstGeom prst="rect">
              <a:avLst/>
            </a:prstGeom>
            <a:solidFill>
              <a:schemeClr val="accent2"/>
            </a:solidFill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0" tIns="0" rIns="0" bIns="0" anchor="ctr"/>
            <a:lstStyle>
              <a:lvl1pPr>
                <a:defRPr b="0">
                  <a:solidFill>
                    <a:srgbClr val="F3F3F3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endParaRPr dirty="0"/>
            </a:p>
          </p:txBody>
        </p:sp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710961-EE19-42C5-8B1B-B6C9862262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69027"/>
            <a:ext cx="2489200" cy="3124200"/>
          </a:xfrm>
        </p:spPr>
        <p:txBody>
          <a:bodyPr tIns="0" bIns="0" anchor="b">
            <a:noAutofit/>
          </a:bodyPr>
          <a:lstStyle>
            <a:lvl1pPr marL="0" indent="0" algn="r">
              <a:buNone/>
              <a:defRPr sz="30000">
                <a:solidFill>
                  <a:schemeClr val="accent2">
                    <a:lumMod val="75000"/>
                    <a:lumOff val="25000"/>
                    <a:alpha val="20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575" y="4500560"/>
            <a:ext cx="6536692" cy="1325563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Section Header</a:t>
            </a:r>
          </a:p>
        </p:txBody>
      </p:sp>
    </p:spTree>
    <p:extLst>
      <p:ext uri="{BB962C8B-B14F-4D97-AF65-F5344CB8AC3E}">
        <p14:creationId xmlns:p14="http://schemas.microsoft.com/office/powerpoint/2010/main" val="29480432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 userDrawn="1"/>
        </p:nvGrpSpPr>
        <p:grpSpPr>
          <a:xfrm>
            <a:off x="3413895" y="419827"/>
            <a:ext cx="7939904" cy="6018346"/>
            <a:chOff x="8585200" y="440266"/>
            <a:chExt cx="14753564" cy="11183013"/>
          </a:xfrm>
        </p:grpSpPr>
        <p:sp>
          <p:nvSpPr>
            <p:cNvPr id="5" name="Dikdörtgen" title="Decorative"/>
            <p:cNvSpPr/>
            <p:nvPr userDrawn="1"/>
          </p:nvSpPr>
          <p:spPr>
            <a:xfrm>
              <a:off x="8585200" y="440266"/>
              <a:ext cx="6156127" cy="9967848"/>
            </a:xfrm>
            <a:prstGeom prst="rect">
              <a:avLst/>
            </a:prstGeom>
            <a:solidFill>
              <a:srgbClr val="1F1F2A">
                <a:alpha val="13798"/>
              </a:srgb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dirty="0"/>
            </a:p>
          </p:txBody>
        </p:sp>
        <p:sp>
          <p:nvSpPr>
            <p:cNvPr id="6" name="IMAGE PLACEHOLDER" title="Decorative"/>
            <p:cNvSpPr/>
            <p:nvPr userDrawn="1"/>
          </p:nvSpPr>
          <p:spPr>
            <a:xfrm>
              <a:off x="10168466" y="1092200"/>
              <a:ext cx="13170298" cy="10531079"/>
            </a:xfrm>
            <a:prstGeom prst="rect">
              <a:avLst/>
            </a:prstGeom>
            <a:solidFill>
              <a:schemeClr val="accent1"/>
            </a:solidFill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0" tIns="0" rIns="0" bIns="0" anchor="ctr"/>
            <a:lstStyle>
              <a:lvl1pPr>
                <a:defRPr b="0">
                  <a:solidFill>
                    <a:srgbClr val="F3F3F3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endParaRPr dirty="0"/>
            </a:p>
          </p:txBody>
        </p:sp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710961-EE19-42C5-8B1B-B6C9862262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69027"/>
            <a:ext cx="2489200" cy="3124200"/>
          </a:xfrm>
        </p:spPr>
        <p:txBody>
          <a:bodyPr tIns="0" bIns="0" anchor="b">
            <a:noAutofit/>
          </a:bodyPr>
          <a:lstStyle>
            <a:lvl1pPr marL="0" indent="0" algn="r">
              <a:buNone/>
              <a:defRPr sz="30000">
                <a:solidFill>
                  <a:schemeClr val="accent1">
                    <a:lumMod val="60000"/>
                    <a:lumOff val="40000"/>
                    <a:alpha val="20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575" y="4500560"/>
            <a:ext cx="6536692" cy="1325563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Section Header</a:t>
            </a:r>
          </a:p>
        </p:txBody>
      </p:sp>
    </p:spTree>
    <p:extLst>
      <p:ext uri="{BB962C8B-B14F-4D97-AF65-F5344CB8AC3E}">
        <p14:creationId xmlns:p14="http://schemas.microsoft.com/office/powerpoint/2010/main" val="264951728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 userDrawn="1"/>
        </p:nvGrpSpPr>
        <p:grpSpPr>
          <a:xfrm>
            <a:off x="3413895" y="419827"/>
            <a:ext cx="7939904" cy="6018346"/>
            <a:chOff x="8585200" y="440266"/>
            <a:chExt cx="14753564" cy="11183013"/>
          </a:xfrm>
        </p:grpSpPr>
        <p:sp>
          <p:nvSpPr>
            <p:cNvPr id="5" name="Dikdörtgen" title="Decorative"/>
            <p:cNvSpPr/>
            <p:nvPr userDrawn="1"/>
          </p:nvSpPr>
          <p:spPr>
            <a:xfrm>
              <a:off x="8585200" y="440266"/>
              <a:ext cx="6156127" cy="9967848"/>
            </a:xfrm>
            <a:prstGeom prst="rect">
              <a:avLst/>
            </a:prstGeom>
            <a:solidFill>
              <a:srgbClr val="1F1F2A">
                <a:alpha val="13798"/>
              </a:srgb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dirty="0"/>
            </a:p>
          </p:txBody>
        </p:sp>
        <p:sp>
          <p:nvSpPr>
            <p:cNvPr id="6" name="IMAGE PLACEHOLDER" title="Decorative"/>
            <p:cNvSpPr/>
            <p:nvPr userDrawn="1"/>
          </p:nvSpPr>
          <p:spPr>
            <a:xfrm>
              <a:off x="10168466" y="1092200"/>
              <a:ext cx="13170298" cy="10531079"/>
            </a:xfrm>
            <a:prstGeom prst="rect">
              <a:avLst/>
            </a:prstGeom>
            <a:solidFill>
              <a:schemeClr val="accent4"/>
            </a:solidFill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0" tIns="0" rIns="0" bIns="0" anchor="ctr"/>
            <a:lstStyle>
              <a:lvl1pPr>
                <a:defRPr b="0">
                  <a:solidFill>
                    <a:srgbClr val="F3F3F3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endParaRPr dirty="0"/>
            </a:p>
          </p:txBody>
        </p:sp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710961-EE19-42C5-8B1B-B6C9862262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69027"/>
            <a:ext cx="2489200" cy="3124200"/>
          </a:xfrm>
        </p:spPr>
        <p:txBody>
          <a:bodyPr tIns="0" bIns="0" anchor="b">
            <a:noAutofit/>
          </a:bodyPr>
          <a:lstStyle>
            <a:lvl1pPr marL="0" indent="0" algn="r">
              <a:buNone/>
              <a:defRPr sz="30000">
                <a:solidFill>
                  <a:schemeClr val="accent4">
                    <a:lumMod val="40000"/>
                    <a:lumOff val="60000"/>
                    <a:alpha val="20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575" y="4500560"/>
            <a:ext cx="6536692" cy="1325563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Section Header</a:t>
            </a:r>
          </a:p>
        </p:txBody>
      </p:sp>
    </p:spTree>
    <p:extLst>
      <p:ext uri="{BB962C8B-B14F-4D97-AF65-F5344CB8AC3E}">
        <p14:creationId xmlns:p14="http://schemas.microsoft.com/office/powerpoint/2010/main" val="368344221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 title="Decorative">
            <a:extLst>
              <a:ext uri="{FF2B5EF4-FFF2-40B4-BE49-F238E27FC236}">
                <a16:creationId xmlns:a16="http://schemas.microsoft.com/office/drawing/2014/main" id="{E0729B41-53A1-4BDC-BF75-A9E553C70D89}"/>
              </a:ext>
            </a:extLst>
          </p:cNvPr>
          <p:cNvSpPr/>
          <p:nvPr userDrawn="1"/>
        </p:nvSpPr>
        <p:spPr>
          <a:xfrm>
            <a:off x="0" y="1405466"/>
            <a:ext cx="12192000" cy="36576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1906059"/>
            <a:ext cx="7882467" cy="1694180"/>
          </a:xfrm>
        </p:spPr>
        <p:txBody>
          <a:bodyPr lIns="0" anchor="t">
            <a:noAutofit/>
          </a:bodyPr>
          <a:lstStyle>
            <a:lvl1pPr>
              <a:defRPr sz="66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Section Header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6E820AC0-D6D8-48F9-9D9F-A17400A40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0361" y="4554447"/>
            <a:ext cx="2489200" cy="3124198"/>
          </a:xfrm>
          <a:solidFill>
            <a:schemeClr val="accent2">
              <a:lumMod val="75000"/>
              <a:lumOff val="25000"/>
            </a:schemeClr>
          </a:solidFill>
        </p:spPr>
        <p:txBody>
          <a:bodyPr bIns="0" anchor="b">
            <a:noAutofit/>
          </a:bodyPr>
          <a:lstStyle>
            <a:lvl1pPr marL="0" indent="0" algn="ctr">
              <a:buNone/>
              <a:defRPr sz="25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05523066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 title="Decorative">
            <a:extLst>
              <a:ext uri="{FF2B5EF4-FFF2-40B4-BE49-F238E27FC236}">
                <a16:creationId xmlns:a16="http://schemas.microsoft.com/office/drawing/2014/main" id="{E0729B41-53A1-4BDC-BF75-A9E553C70D89}"/>
              </a:ext>
            </a:extLst>
          </p:cNvPr>
          <p:cNvSpPr/>
          <p:nvPr userDrawn="1"/>
        </p:nvSpPr>
        <p:spPr>
          <a:xfrm>
            <a:off x="0" y="1405466"/>
            <a:ext cx="12192000" cy="36576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1906059"/>
            <a:ext cx="7882467" cy="1694180"/>
          </a:xfrm>
        </p:spPr>
        <p:txBody>
          <a:bodyPr lIns="0" anchor="t">
            <a:noAutofit/>
          </a:bodyPr>
          <a:lstStyle>
            <a:lvl1pPr>
              <a:defRPr sz="66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Section Header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6E820AC0-D6D8-48F9-9D9F-A17400A40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0361" y="4554447"/>
            <a:ext cx="2489200" cy="3124198"/>
          </a:xfrm>
          <a:solidFill>
            <a:schemeClr val="accent1">
              <a:lumMod val="60000"/>
              <a:lumOff val="40000"/>
            </a:schemeClr>
          </a:solidFill>
        </p:spPr>
        <p:txBody>
          <a:bodyPr bIns="0" anchor="b">
            <a:noAutofit/>
          </a:bodyPr>
          <a:lstStyle>
            <a:lvl1pPr marL="0" indent="0" algn="ctr">
              <a:buNone/>
              <a:defRPr sz="25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17176887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 title="Decorative">
            <a:extLst>
              <a:ext uri="{FF2B5EF4-FFF2-40B4-BE49-F238E27FC236}">
                <a16:creationId xmlns:a16="http://schemas.microsoft.com/office/drawing/2014/main" id="{E0729B41-53A1-4BDC-BF75-A9E553C70D89}"/>
              </a:ext>
            </a:extLst>
          </p:cNvPr>
          <p:cNvSpPr/>
          <p:nvPr userDrawn="1"/>
        </p:nvSpPr>
        <p:spPr>
          <a:xfrm>
            <a:off x="0" y="1405466"/>
            <a:ext cx="12192000" cy="36576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1906059"/>
            <a:ext cx="7882467" cy="1694180"/>
          </a:xfrm>
        </p:spPr>
        <p:txBody>
          <a:bodyPr lIns="0" anchor="t">
            <a:noAutofit/>
          </a:bodyPr>
          <a:lstStyle>
            <a:lvl1pPr>
              <a:defRPr sz="66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Section Header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6E820AC0-D6D8-48F9-9D9F-A17400A40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0361" y="4554447"/>
            <a:ext cx="2489200" cy="3124198"/>
          </a:xfrm>
          <a:solidFill>
            <a:schemeClr val="accent4">
              <a:lumMod val="40000"/>
              <a:lumOff val="60000"/>
            </a:schemeClr>
          </a:solidFill>
        </p:spPr>
        <p:txBody>
          <a:bodyPr bIns="0" anchor="b">
            <a:noAutofit/>
          </a:bodyPr>
          <a:lstStyle>
            <a:lvl1pPr marL="0" indent="0" algn="ctr">
              <a:buNone/>
              <a:defRPr sz="25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72174979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497916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title="Decorative">
            <a:extLst>
              <a:ext uri="{FF2B5EF4-FFF2-40B4-BE49-F238E27FC236}">
                <a16:creationId xmlns:a16="http://schemas.microsoft.com/office/drawing/2014/main" id="{BC0DB138-926E-4EF2-BFC2-93D610E35703}"/>
              </a:ext>
            </a:extLst>
          </p:cNvPr>
          <p:cNvSpPr/>
          <p:nvPr userDrawn="1"/>
        </p:nvSpPr>
        <p:spPr>
          <a:xfrm>
            <a:off x="0" y="0"/>
            <a:ext cx="6057900" cy="6857995"/>
          </a:xfrm>
          <a:prstGeom prst="rect">
            <a:avLst/>
          </a:prstGeom>
          <a:solidFill>
            <a:schemeClr val="accent2"/>
          </a:solidFill>
        </p:spPr>
        <p:txBody>
          <a:bodyPr vert="horz" lIns="1296000" tIns="45720" rIns="432000" bIns="45720" rtlCol="0" anchor="ctr">
            <a:normAutofit/>
          </a:bodyPr>
          <a:lstStyle/>
          <a:p>
            <a:pPr lvl="0" indent="0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en-US" sz="1400" b="0" i="0" spc="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18323" y="1074809"/>
            <a:ext cx="3977648" cy="73169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718323" y="2365537"/>
            <a:ext cx="3977648" cy="73169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718323" y="3656265"/>
            <a:ext cx="3977648" cy="73169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718323" y="4946994"/>
            <a:ext cx="3977648" cy="73169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5" name="Picture Placeholder 5" title="Decorative">
            <a:extLst>
              <a:ext uri="{FF2B5EF4-FFF2-40B4-BE49-F238E27FC236}">
                <a16:creationId xmlns:a16="http://schemas.microsoft.com/office/drawing/2014/main" id="{EADDC907-00BA-437D-8631-DCDAA19616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49917" y="1002146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1" name="Picture Placeholder 5" title="Decorative">
            <a:extLst>
              <a:ext uri="{FF2B5EF4-FFF2-40B4-BE49-F238E27FC236}">
                <a16:creationId xmlns:a16="http://schemas.microsoft.com/office/drawing/2014/main" id="{44A0EDB5-B80A-4225-9741-99690ADBCE8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49917" y="2291505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2" name="Picture Placeholder 5" title="Decorative">
            <a:extLst>
              <a:ext uri="{FF2B5EF4-FFF2-40B4-BE49-F238E27FC236}">
                <a16:creationId xmlns:a16="http://schemas.microsoft.com/office/drawing/2014/main" id="{E5C18081-A6EE-421D-96AC-0A7FA46F744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49917" y="3580864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3" name="Picture Placeholder 5" title="Decorative">
            <a:extLst>
              <a:ext uri="{FF2B5EF4-FFF2-40B4-BE49-F238E27FC236}">
                <a16:creationId xmlns:a16="http://schemas.microsoft.com/office/drawing/2014/main" id="{1D21CB0A-3210-4B51-85A0-5111AEBA214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749917" y="4870223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057" y="1100290"/>
            <a:ext cx="4008437" cy="1395208"/>
          </a:xfrm>
        </p:spPr>
        <p:txBody>
          <a:bodyPr lIns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Add Slide Title Here</a:t>
            </a:r>
          </a:p>
        </p:txBody>
      </p:sp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6CAA743B-32D9-CE44-9E46-D38DB57EFA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1058" y="2561159"/>
            <a:ext cx="4008437" cy="602887"/>
          </a:xfrm>
        </p:spPr>
        <p:txBody>
          <a:bodyPr lIns="0" anchor="t">
            <a:normAutofit/>
          </a:bodyPr>
          <a:lstStyle>
            <a:lvl1pPr marL="0" indent="0">
              <a:buNone/>
              <a:defRPr sz="1400" spc="300">
                <a:solidFill>
                  <a:schemeClr val="bg1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SUBTITLE HERE</a:t>
            </a:r>
          </a:p>
        </p:txBody>
      </p:sp>
      <p:sp>
        <p:nvSpPr>
          <p:cNvPr id="26" name="Text Placeholder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3498661"/>
            <a:ext cx="4008438" cy="2560899"/>
          </a:xfr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7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2124643"/>
            <a:ext cx="0" cy="2188806"/>
          </a:xfrm>
          <a:prstGeom prst="line">
            <a:avLst/>
          </a:prstGeom>
          <a:ln w="76200">
            <a:solidFill>
              <a:schemeClr val="accent2">
                <a:lumMod val="50000"/>
                <a:lumOff val="50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5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4264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382" userDrawn="1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18323" y="1058980"/>
            <a:ext cx="3977648" cy="73169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718323" y="2365537"/>
            <a:ext cx="3977648" cy="73169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718323" y="3656265"/>
            <a:ext cx="3977648" cy="73169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718323" y="4946994"/>
            <a:ext cx="3977648" cy="73169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057" y="1100290"/>
            <a:ext cx="4008437" cy="1395208"/>
          </a:xfrm>
        </p:spPr>
        <p:txBody>
          <a:bodyPr lIns="0" anchor="b"/>
          <a:lstStyle>
            <a:lvl1pPr>
              <a:defRPr b="1"/>
            </a:lvl1pPr>
          </a:lstStyle>
          <a:p>
            <a:r>
              <a:rPr lang="en-US" noProof="0"/>
              <a:t>Click to Add Slide Title Here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6CAA743B-32D9-CE44-9E46-D38DB57EFA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1058" y="2561159"/>
            <a:ext cx="4008437" cy="602887"/>
          </a:xfrm>
        </p:spPr>
        <p:txBody>
          <a:bodyPr lIns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SUBTITLE HERE</a:t>
            </a:r>
          </a:p>
        </p:txBody>
      </p: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3498661"/>
            <a:ext cx="4008438" cy="2560899"/>
          </a:xfr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5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2124643"/>
            <a:ext cx="0" cy="2188806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500" noProof="0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7E5B409A-28A1-4F13-9C1C-E15291930DF1}"/>
              </a:ext>
            </a:extLst>
          </p:cNvPr>
          <p:cNvSpPr/>
          <p:nvPr userDrawn="1"/>
        </p:nvSpPr>
        <p:spPr>
          <a:xfrm>
            <a:off x="6721671" y="1047456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0A9508C-D302-4643-AFFA-37BE20A4CF91}"/>
              </a:ext>
            </a:extLst>
          </p:cNvPr>
          <p:cNvSpPr/>
          <p:nvPr userDrawn="1"/>
        </p:nvSpPr>
        <p:spPr>
          <a:xfrm>
            <a:off x="6721671" y="2342488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3C430BF1-F654-4C13-9094-97AE78B80696}"/>
              </a:ext>
            </a:extLst>
          </p:cNvPr>
          <p:cNvSpPr/>
          <p:nvPr userDrawn="1"/>
        </p:nvSpPr>
        <p:spPr>
          <a:xfrm>
            <a:off x="6721671" y="3644740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94F3E6A2-CCB8-4870-9797-40002216D2B3}"/>
              </a:ext>
            </a:extLst>
          </p:cNvPr>
          <p:cNvSpPr/>
          <p:nvPr userDrawn="1"/>
        </p:nvSpPr>
        <p:spPr>
          <a:xfrm>
            <a:off x="6721671" y="4935469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3725AD6-E3CC-4FAC-94F3-1F4CB56D222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74411" y="1200196"/>
            <a:ext cx="449262" cy="449263"/>
          </a:xfrm>
        </p:spPr>
        <p:txBody>
          <a:bodyPr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8" name="Picture Placeholder 3">
            <a:extLst>
              <a:ext uri="{FF2B5EF4-FFF2-40B4-BE49-F238E27FC236}">
                <a16:creationId xmlns:a16="http://schemas.microsoft.com/office/drawing/2014/main" id="{C80D4B49-1275-4A83-A987-EC233FB6CC3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874411" y="2506752"/>
            <a:ext cx="449262" cy="449263"/>
          </a:xfrm>
        </p:spPr>
        <p:txBody>
          <a:bodyPr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9" name="Picture Placeholder 3">
            <a:extLst>
              <a:ext uri="{FF2B5EF4-FFF2-40B4-BE49-F238E27FC236}">
                <a16:creationId xmlns:a16="http://schemas.microsoft.com/office/drawing/2014/main" id="{7B475AE2-C1A9-4191-A31B-5D6893397E2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874411" y="3797479"/>
            <a:ext cx="449262" cy="449263"/>
          </a:xfrm>
        </p:spPr>
        <p:txBody>
          <a:bodyPr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30" name="Picture Placeholder 3">
            <a:extLst>
              <a:ext uri="{FF2B5EF4-FFF2-40B4-BE49-F238E27FC236}">
                <a16:creationId xmlns:a16="http://schemas.microsoft.com/office/drawing/2014/main" id="{C29F28E2-C28B-447C-818F-8676A82EEAA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874411" y="5088208"/>
            <a:ext cx="449262" cy="449263"/>
          </a:xfrm>
        </p:spPr>
        <p:txBody>
          <a:bodyPr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192251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3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title="Decorative">
            <a:extLst>
              <a:ext uri="{FF2B5EF4-FFF2-40B4-BE49-F238E27FC236}">
                <a16:creationId xmlns:a16="http://schemas.microsoft.com/office/drawing/2014/main" id="{BC0DB138-926E-4EF2-BFC2-93D610E35703}"/>
              </a:ext>
            </a:extLst>
          </p:cNvPr>
          <p:cNvSpPr/>
          <p:nvPr userDrawn="1"/>
        </p:nvSpPr>
        <p:spPr>
          <a:xfrm>
            <a:off x="0" y="3721472"/>
            <a:ext cx="12192000" cy="3136523"/>
          </a:xfrm>
          <a:prstGeom prst="rect">
            <a:avLst/>
          </a:prstGeom>
          <a:solidFill>
            <a:schemeClr val="accent2"/>
          </a:solidFill>
        </p:spPr>
        <p:txBody>
          <a:bodyPr vert="horz" lIns="1296000" tIns="45720" rIns="432000" bIns="45720" rtlCol="0" anchor="ctr">
            <a:normAutofit/>
          </a:bodyPr>
          <a:lstStyle/>
          <a:p>
            <a:pPr lvl="0" indent="0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en-US" sz="1400" b="0" i="0" spc="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8543" y="358610"/>
            <a:ext cx="10854914" cy="804759"/>
          </a:xfrm>
        </p:spPr>
        <p:txBody>
          <a:bodyPr lIns="0" anchor="b">
            <a:normAutofit/>
          </a:bodyPr>
          <a:lstStyle>
            <a:lvl1pPr algn="ctr">
              <a:defRPr sz="4000" b="1"/>
            </a:lvl1pPr>
          </a:lstStyle>
          <a:p>
            <a:r>
              <a:rPr lang="en-US" noProof="0"/>
              <a:t>Click to Add Slide Title Here</a:t>
            </a:r>
          </a:p>
        </p:txBody>
      </p:sp>
      <p:sp>
        <p:nvSpPr>
          <p:cNvPr id="6" name="Picture Placeholder 5" title="Decorative">
            <a:extLst>
              <a:ext uri="{FF2B5EF4-FFF2-40B4-BE49-F238E27FC236}">
                <a16:creationId xmlns:a16="http://schemas.microsoft.com/office/drawing/2014/main" id="{8C7AA169-6546-4620-BD7B-7B36553C28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78803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1" name="Picture Placeholder 5" title="Decorative">
            <a:extLst>
              <a:ext uri="{FF2B5EF4-FFF2-40B4-BE49-F238E27FC236}">
                <a16:creationId xmlns:a16="http://schemas.microsoft.com/office/drawing/2014/main" id="{CE9C16DA-A24B-4516-BCC8-C747730478D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26108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3" name="Picture Placeholder 5" title="Decorative">
            <a:extLst>
              <a:ext uri="{FF2B5EF4-FFF2-40B4-BE49-F238E27FC236}">
                <a16:creationId xmlns:a16="http://schemas.microsoft.com/office/drawing/2014/main" id="{A498122E-BB6F-4765-B85E-6410B9CE17A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073413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4" name="Picture Placeholder 5" title="Decorative">
            <a:extLst>
              <a:ext uri="{FF2B5EF4-FFF2-40B4-BE49-F238E27FC236}">
                <a16:creationId xmlns:a16="http://schemas.microsoft.com/office/drawing/2014/main" id="{D19B2F25-5E98-4166-8476-BE599D16121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920718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0780" y="3920809"/>
            <a:ext cx="2469806" cy="731694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76825" y="3923752"/>
            <a:ext cx="2469806" cy="731694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22870" y="3920809"/>
            <a:ext cx="2469806" cy="731694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168916" y="3916626"/>
            <a:ext cx="2469806" cy="731694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8544" y="1489701"/>
            <a:ext cx="10854914" cy="541483"/>
          </a:xfrm>
        </p:spPr>
        <p:txBody>
          <a:bodyPr lIns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5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500" noProof="0" dirty="0"/>
          </a:p>
        </p:txBody>
      </p:sp>
    </p:spTree>
    <p:extLst>
      <p:ext uri="{BB962C8B-B14F-4D97-AF65-F5344CB8AC3E}">
        <p14:creationId xmlns:p14="http://schemas.microsoft.com/office/powerpoint/2010/main" val="6384102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4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9" y="3107447"/>
            <a:ext cx="7252505" cy="891250"/>
          </a:xfrm>
        </p:spPr>
        <p:txBody>
          <a:bodyPr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65400" y="4195470"/>
            <a:ext cx="7252504" cy="338549"/>
          </a:xfrm>
        </p:spPr>
        <p:txBody>
          <a:bodyPr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 GOES HERE</a:t>
            </a:r>
          </a:p>
        </p:txBody>
      </p:sp>
      <p:sp>
        <p:nvSpPr>
          <p:cNvPr id="5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924870"/>
            <a:ext cx="0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  <p:sp>
        <p:nvSpPr>
          <p:cNvPr id="7" name="Rectangle 6" title="Decorative"/>
          <p:cNvSpPr/>
          <p:nvPr userDrawn="1"/>
        </p:nvSpPr>
        <p:spPr>
          <a:xfrm>
            <a:off x="1238104" y="860778"/>
            <a:ext cx="9715792" cy="5136445"/>
          </a:xfrm>
          <a:prstGeom prst="rect">
            <a:avLst/>
          </a:prstGeom>
          <a:noFill/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332850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0780" y="4601529"/>
            <a:ext cx="2469806" cy="1562154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76825" y="4604472"/>
            <a:ext cx="2469806" cy="1562154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22870" y="4601529"/>
            <a:ext cx="2469806" cy="1562154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168916" y="4597346"/>
            <a:ext cx="2469806" cy="1562154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8543" y="358610"/>
            <a:ext cx="10854914" cy="804759"/>
          </a:xfrm>
        </p:spPr>
        <p:txBody>
          <a:bodyPr lIns="0" anchor="b">
            <a:normAutofit/>
          </a:bodyPr>
          <a:lstStyle>
            <a:lvl1pPr algn="ctr">
              <a:defRPr sz="4000" b="1"/>
            </a:lvl1pPr>
          </a:lstStyle>
          <a:p>
            <a:r>
              <a:rPr lang="en-US" noProof="0"/>
              <a:t>Click to Add Slide Title Here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8544" y="1489701"/>
            <a:ext cx="10854914" cy="731691"/>
          </a:xfrm>
        </p:spPr>
        <p:txBody>
          <a:bodyPr lIns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7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500" noProof="0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D7457D0-C252-49A3-9635-C29B38A49BDC}"/>
              </a:ext>
            </a:extLst>
          </p:cNvPr>
          <p:cNvSpPr/>
          <p:nvPr userDrawn="1"/>
        </p:nvSpPr>
        <p:spPr>
          <a:xfrm>
            <a:off x="1179625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566715FF-568E-4151-A75B-79EC2EC52AED}"/>
              </a:ext>
            </a:extLst>
          </p:cNvPr>
          <p:cNvSpPr/>
          <p:nvPr userDrawn="1"/>
        </p:nvSpPr>
        <p:spPr>
          <a:xfrm>
            <a:off x="4025670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E41CAAB-44C4-48D7-80E1-3BF0D8006A5A}"/>
              </a:ext>
            </a:extLst>
          </p:cNvPr>
          <p:cNvSpPr/>
          <p:nvPr userDrawn="1"/>
        </p:nvSpPr>
        <p:spPr>
          <a:xfrm>
            <a:off x="6871715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3251A171-181E-416A-9BB8-F6DBEB470707}"/>
              </a:ext>
            </a:extLst>
          </p:cNvPr>
          <p:cNvSpPr/>
          <p:nvPr userDrawn="1"/>
        </p:nvSpPr>
        <p:spPr>
          <a:xfrm>
            <a:off x="9717761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4" name="Picture Placeholder 3">
            <a:extLst>
              <a:ext uri="{FF2B5EF4-FFF2-40B4-BE49-F238E27FC236}">
                <a16:creationId xmlns:a16="http://schemas.microsoft.com/office/drawing/2014/main" id="{FE6EF7CF-2190-49FE-8BAE-D2863ECD5CA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395525" y="3263556"/>
            <a:ext cx="940316" cy="940316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5" name="Picture Placeholder 3">
            <a:extLst>
              <a:ext uri="{FF2B5EF4-FFF2-40B4-BE49-F238E27FC236}">
                <a16:creationId xmlns:a16="http://schemas.microsoft.com/office/drawing/2014/main" id="{47D99824-ECF4-4A44-A7CE-84F3AC262C3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14925" y="3263556"/>
            <a:ext cx="940316" cy="940316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6" name="Picture Placeholder 3">
            <a:extLst>
              <a:ext uri="{FF2B5EF4-FFF2-40B4-BE49-F238E27FC236}">
                <a16:creationId xmlns:a16="http://schemas.microsoft.com/office/drawing/2014/main" id="{F1AE9D02-1431-4CC3-8919-5D21732C45C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097825" y="3263556"/>
            <a:ext cx="940316" cy="940316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7" name="Picture Placeholder 3">
            <a:extLst>
              <a:ext uri="{FF2B5EF4-FFF2-40B4-BE49-F238E27FC236}">
                <a16:creationId xmlns:a16="http://schemas.microsoft.com/office/drawing/2014/main" id="{69207058-4EB8-4D3C-B236-53DC24F30D9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955325" y="3263556"/>
            <a:ext cx="940316" cy="940316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200550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4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title="Decorative">
            <a:extLst>
              <a:ext uri="{FF2B5EF4-FFF2-40B4-BE49-F238E27FC236}">
                <a16:creationId xmlns:a16="http://schemas.microsoft.com/office/drawing/2014/main" id="{BC0DB138-926E-4EF2-BFC2-93D610E35703}"/>
              </a:ext>
            </a:extLst>
          </p:cNvPr>
          <p:cNvSpPr/>
          <p:nvPr userDrawn="1"/>
        </p:nvSpPr>
        <p:spPr>
          <a:xfrm>
            <a:off x="6134100" y="0"/>
            <a:ext cx="6057900" cy="6857995"/>
          </a:xfrm>
          <a:prstGeom prst="rect">
            <a:avLst/>
          </a:prstGeom>
          <a:solidFill>
            <a:srgbClr val="DFE3E9"/>
          </a:solidFill>
        </p:spPr>
        <p:txBody>
          <a:bodyPr vert="horz" lIns="1296000" tIns="45720" rIns="432000" bIns="45720" rtlCol="0" anchor="ctr">
            <a:normAutofit/>
          </a:bodyPr>
          <a:lstStyle/>
          <a:p>
            <a:pPr lvl="0" indent="0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en-US" sz="1400" b="0" i="0" spc="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057" y="2234610"/>
            <a:ext cx="4008437" cy="1395208"/>
          </a:xfrm>
        </p:spPr>
        <p:txBody>
          <a:bodyPr lIns="0" anchor="b"/>
          <a:lstStyle>
            <a:lvl1pPr>
              <a:defRPr b="1"/>
            </a:lvl1pPr>
          </a:lstStyle>
          <a:p>
            <a:r>
              <a:rPr lang="en-US" noProof="0"/>
              <a:t>Click to Add Slide Title Here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6CAA743B-32D9-CE44-9E46-D38DB57EFA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1058" y="3695479"/>
            <a:ext cx="4008437" cy="602887"/>
          </a:xfrm>
        </p:spPr>
        <p:txBody>
          <a:bodyPr lIns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SUBTITLE HERE</a:t>
            </a:r>
          </a:p>
        </p:txBody>
      </p:sp>
      <p:sp>
        <p:nvSpPr>
          <p:cNvPr id="6" name="Picture Placeholder 5" title="Decorative">
            <a:extLst>
              <a:ext uri="{FF2B5EF4-FFF2-40B4-BE49-F238E27FC236}">
                <a16:creationId xmlns:a16="http://schemas.microsoft.com/office/drawing/2014/main" id="{8C7AA169-6546-4620-BD7B-7B36553C28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02922" y="954224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1" name="Picture Placeholder 5" title="Decorative">
            <a:extLst>
              <a:ext uri="{FF2B5EF4-FFF2-40B4-BE49-F238E27FC236}">
                <a16:creationId xmlns:a16="http://schemas.microsoft.com/office/drawing/2014/main" id="{CE9C16DA-A24B-4516-BCC8-C747730478D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02922" y="2245735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3" name="Picture Placeholder 5" title="Decorative">
            <a:extLst>
              <a:ext uri="{FF2B5EF4-FFF2-40B4-BE49-F238E27FC236}">
                <a16:creationId xmlns:a16="http://schemas.microsoft.com/office/drawing/2014/main" id="{A498122E-BB6F-4765-B85E-6410B9CE17A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02922" y="3537246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4" name="Picture Placeholder 5" title="Decorative">
            <a:extLst>
              <a:ext uri="{FF2B5EF4-FFF2-40B4-BE49-F238E27FC236}">
                <a16:creationId xmlns:a16="http://schemas.microsoft.com/office/drawing/2014/main" id="{D19B2F25-5E98-4166-8476-BE599D16121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02922" y="4828757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18323" y="1074809"/>
            <a:ext cx="3977648" cy="73169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718323" y="2365537"/>
            <a:ext cx="3977648" cy="73169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718323" y="3656265"/>
            <a:ext cx="3977648" cy="73169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718323" y="4946994"/>
            <a:ext cx="3977648" cy="73169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5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3276108"/>
            <a:ext cx="0" cy="2188805"/>
          </a:xfrm>
          <a:prstGeom prst="line">
            <a:avLst/>
          </a:prstGeom>
          <a:ln w="76200">
            <a:solidFill>
              <a:schemeClr val="accent4"/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500" noProof="0" dirty="0"/>
          </a:p>
        </p:txBody>
      </p:sp>
    </p:spTree>
    <p:extLst>
      <p:ext uri="{BB962C8B-B14F-4D97-AF65-F5344CB8AC3E}">
        <p14:creationId xmlns:p14="http://schemas.microsoft.com/office/powerpoint/2010/main" val="41946679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4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title="Decorative"/>
          <p:cNvSpPr/>
          <p:nvPr userDrawn="1"/>
        </p:nvSpPr>
        <p:spPr>
          <a:xfrm>
            <a:off x="0" y="0"/>
            <a:ext cx="12192000" cy="28096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FBBE79-9A2D-485C-A5FF-D6F6AFD2A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3581" y="597067"/>
            <a:ext cx="8768625" cy="1149325"/>
          </a:xfrm>
        </p:spPr>
        <p:txBody>
          <a:bodyPr l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Picture Placeholder 4" title="Decorative">
            <a:extLst>
              <a:ext uri="{FF2B5EF4-FFF2-40B4-BE49-F238E27FC236}">
                <a16:creationId xmlns:a16="http://schemas.microsoft.com/office/drawing/2014/main" id="{0D8C8A61-C19F-4EF6-A991-5B6EFC5F7AF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38871" y="3050995"/>
            <a:ext cx="1643384" cy="164338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Picture Placeholder 4" title="Decorative">
            <a:extLst>
              <a:ext uri="{FF2B5EF4-FFF2-40B4-BE49-F238E27FC236}">
                <a16:creationId xmlns:a16="http://schemas.microsoft.com/office/drawing/2014/main" id="{FB28CC40-CBF3-4E1C-841D-45C7739F95E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42264" y="3050995"/>
            <a:ext cx="1643384" cy="164338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Picture Placeholder 4" title="Decorative">
            <a:extLst>
              <a:ext uri="{FF2B5EF4-FFF2-40B4-BE49-F238E27FC236}">
                <a16:creationId xmlns:a16="http://schemas.microsoft.com/office/drawing/2014/main" id="{12606688-9042-46BE-82EA-2A9034C212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45657" y="3061267"/>
            <a:ext cx="1643384" cy="164338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4" title="Decorative">
            <a:extLst>
              <a:ext uri="{FF2B5EF4-FFF2-40B4-BE49-F238E27FC236}">
                <a16:creationId xmlns:a16="http://schemas.microsoft.com/office/drawing/2014/main" id="{94A72397-DF36-48ED-9888-0827D143B9B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449049" y="3061267"/>
            <a:ext cx="1643384" cy="164338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DD736A8B-DD51-4DE5-A500-3F2E06CA9E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4711" y="5272005"/>
            <a:ext cx="2517605" cy="1029458"/>
          </a:xfrm>
        </p:spPr>
        <p:txBody>
          <a:bodyPr lIns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088F0D2C-15BE-4CDF-B390-80500DDD743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4711" y="4791479"/>
            <a:ext cx="2517605" cy="382749"/>
          </a:xfrm>
        </p:spPr>
        <p:txBody>
          <a:bodyPr lIns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NAME HERE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BC14EC5C-D80F-42F2-A5F0-D4F07AADAEC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410942" y="5272005"/>
            <a:ext cx="2517605" cy="1029458"/>
          </a:xfrm>
        </p:spPr>
        <p:txBody>
          <a:bodyPr lIns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235DD3B7-76E7-45B9-B75B-30D7AFC8EE6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10942" y="4791479"/>
            <a:ext cx="2517605" cy="382749"/>
          </a:xfrm>
        </p:spPr>
        <p:txBody>
          <a:bodyPr lIns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NAME HERE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5A499762-AEDB-43BC-89CC-CC0602BEAF7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217173" y="5282275"/>
            <a:ext cx="2517605" cy="1029458"/>
          </a:xfrm>
        </p:spPr>
        <p:txBody>
          <a:bodyPr lIns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880EDD7E-326D-47DC-B58D-88ECE1D00F9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17173" y="4801749"/>
            <a:ext cx="2517605" cy="382749"/>
          </a:xfrm>
        </p:spPr>
        <p:txBody>
          <a:bodyPr lIns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NAME HERE</a:t>
            </a:r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DB92C933-F978-486C-A305-0BAC73E0F15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23403" y="5282275"/>
            <a:ext cx="2517605" cy="1029458"/>
          </a:xfrm>
        </p:spPr>
        <p:txBody>
          <a:bodyPr lIns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B18BFAE0-942E-42DB-BD07-596D50E07E3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023403" y="4801749"/>
            <a:ext cx="2517605" cy="382749"/>
          </a:xfrm>
        </p:spPr>
        <p:txBody>
          <a:bodyPr lIns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NAME HERE</a:t>
            </a:r>
          </a:p>
        </p:txBody>
      </p:sp>
      <p:sp>
        <p:nvSpPr>
          <p:cNvPr id="21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759266"/>
            <a:ext cx="0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76455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 title="Decorative"/>
          <p:cNvSpPr/>
          <p:nvPr userDrawn="1"/>
        </p:nvSpPr>
        <p:spPr>
          <a:xfrm>
            <a:off x="0" y="1964267"/>
            <a:ext cx="3052729" cy="24435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 title="Decorative"/>
          <p:cNvSpPr/>
          <p:nvPr userDrawn="1"/>
        </p:nvSpPr>
        <p:spPr>
          <a:xfrm>
            <a:off x="6092848" y="1964267"/>
            <a:ext cx="3052729" cy="244350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 title="Decorative"/>
          <p:cNvSpPr/>
          <p:nvPr userDrawn="1"/>
        </p:nvSpPr>
        <p:spPr>
          <a:xfrm>
            <a:off x="9139272" y="4414498"/>
            <a:ext cx="3052729" cy="2443502"/>
          </a:xfrm>
          <a:prstGeom prst="rect">
            <a:avLst/>
          </a:prstGeom>
          <a:solidFill>
            <a:schemeClr val="accent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FBBE79-9A2D-485C-A5FF-D6F6AFD2AFC3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106887" y="616350"/>
            <a:ext cx="7978227" cy="1062602"/>
          </a:xfrm>
        </p:spPr>
        <p:txBody>
          <a:bodyPr lIns="0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" name="Picture Placeholder 4" title="Decorative">
            <a:extLst>
              <a:ext uri="{FF2B5EF4-FFF2-40B4-BE49-F238E27FC236}">
                <a16:creationId xmlns:a16="http://schemas.microsoft.com/office/drawing/2014/main" id="{0D8C8A61-C19F-4EF6-A991-5B6EFC5F7AF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4416552"/>
            <a:ext cx="3054096" cy="244144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Picture Placeholder 4" title="Decorative">
            <a:extLst>
              <a:ext uri="{FF2B5EF4-FFF2-40B4-BE49-F238E27FC236}">
                <a16:creationId xmlns:a16="http://schemas.microsoft.com/office/drawing/2014/main" id="{12606688-9042-46BE-82EA-2A9034C212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46424" y="1964267"/>
            <a:ext cx="3054096" cy="244144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3" name="Picture Placeholder 4" title="Decorative">
            <a:extLst>
              <a:ext uri="{FF2B5EF4-FFF2-40B4-BE49-F238E27FC236}">
                <a16:creationId xmlns:a16="http://schemas.microsoft.com/office/drawing/2014/main" id="{94A72397-DF36-48ED-9888-0827D143B9B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137904" y="1964267"/>
            <a:ext cx="3054096" cy="244144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Rectangle 25" title="Decorative"/>
          <p:cNvSpPr/>
          <p:nvPr userDrawn="1"/>
        </p:nvSpPr>
        <p:spPr>
          <a:xfrm>
            <a:off x="3046424" y="4414498"/>
            <a:ext cx="3052729" cy="24435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DD736A8B-DD51-4DE5-A500-3F2E06CA9E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264410" y="3652861"/>
            <a:ext cx="2517605" cy="484146"/>
          </a:xfrm>
        </p:spPr>
        <p:txBody>
          <a:bodyPr lIns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088F0D2C-15BE-4CDF-B390-80500DDD7436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264410" y="3248535"/>
            <a:ext cx="2517605" cy="382749"/>
          </a:xfrm>
        </p:spPr>
        <p:txBody>
          <a:bodyPr lIns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NAME HERE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BC14EC5C-D80F-42F2-A5F0-D4F07AADAECE}"/>
              </a:ext>
            </a:extLst>
          </p:cNvPr>
          <p:cNvSpPr>
            <a:spLocks noGrp="1"/>
          </p:cNvSpPr>
          <p:nvPr userDrawn="1">
            <p:ph type="body" sz="quarter" idx="17"/>
          </p:nvPr>
        </p:nvSpPr>
        <p:spPr>
          <a:xfrm>
            <a:off x="6359042" y="3652861"/>
            <a:ext cx="2517605" cy="484146"/>
          </a:xfrm>
        </p:spPr>
        <p:txBody>
          <a:bodyPr lIns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235DD3B7-76E7-45B9-B75B-30D7AFC8EE6C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6359042" y="3248535"/>
            <a:ext cx="2517605" cy="382749"/>
          </a:xfrm>
        </p:spPr>
        <p:txBody>
          <a:bodyPr lIns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NAME HERE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B9FAC90-EA8D-4C0E-A0D1-0D252B50A12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3288925" y="5167572"/>
            <a:ext cx="2517605" cy="484146"/>
          </a:xfrm>
        </p:spPr>
        <p:txBody>
          <a:bodyPr lIns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5556F808-0B84-4923-9C86-83F13CFABBB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3288925" y="4763246"/>
            <a:ext cx="2517605" cy="382749"/>
          </a:xfrm>
        </p:spPr>
        <p:txBody>
          <a:bodyPr lIns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NAME HERE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6D49870F-68D7-4CDC-8F2A-696151FA2B90}"/>
              </a:ext>
            </a:extLst>
          </p:cNvPr>
          <p:cNvSpPr>
            <a:spLocks noGrp="1"/>
          </p:cNvSpPr>
          <p:nvPr userDrawn="1">
            <p:ph type="body" sz="quarter" idx="21"/>
          </p:nvPr>
        </p:nvSpPr>
        <p:spPr>
          <a:xfrm>
            <a:off x="9412281" y="5167572"/>
            <a:ext cx="2517605" cy="484146"/>
          </a:xfrm>
        </p:spPr>
        <p:txBody>
          <a:bodyPr lIns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530C251D-6B9A-485B-A02D-AAF34ECA7B5D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9412281" y="4763246"/>
            <a:ext cx="2517605" cy="382749"/>
          </a:xfrm>
        </p:spPr>
        <p:txBody>
          <a:bodyPr lIns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NAME HERE</a:t>
            </a:r>
          </a:p>
        </p:txBody>
      </p:sp>
      <p:sp>
        <p:nvSpPr>
          <p:cNvPr id="31" name="Picture Placeholder 4" title="Decorative">
            <a:extLst>
              <a:ext uri="{FF2B5EF4-FFF2-40B4-BE49-F238E27FC236}">
                <a16:creationId xmlns:a16="http://schemas.microsoft.com/office/drawing/2014/main" id="{FB28CC40-CBF3-4E1C-841D-45C7739F95E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2848" y="4416552"/>
            <a:ext cx="3054096" cy="244144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117509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anchor="b">
            <a:normAutofit/>
          </a:bodyPr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Add </a:t>
            </a:r>
            <a:br>
              <a:rPr lang="en-US" noProof="0"/>
            </a:br>
            <a:r>
              <a:rPr lang="en-US" noProof="0"/>
              <a:t>Slide Title Here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SUBTITLE HERE</a:t>
            </a:r>
          </a:p>
        </p:txBody>
      </p:sp>
      <p:sp>
        <p:nvSpPr>
          <p:cNvPr id="3" name="Chart Placeholder 2" title="Decorative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2247900"/>
            <a:ext cx="5620473" cy="3870325"/>
          </a:xfrm>
        </p:spPr>
        <p:txBody>
          <a:bodyPr/>
          <a:lstStyle/>
          <a:p>
            <a:r>
              <a:rPr lang="en-US" noProof="0"/>
              <a:t>Click icon to add chart</a:t>
            </a:r>
            <a:endParaRPr lang="en-US" noProof="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B5F4DF3-3822-4AC9-9C82-C8D284E443EB}"/>
              </a:ext>
            </a:extLst>
          </p:cNvPr>
          <p:cNvSpPr/>
          <p:nvPr userDrawn="1"/>
        </p:nvSpPr>
        <p:spPr>
          <a:xfrm>
            <a:off x="5937569" y="2082800"/>
            <a:ext cx="5620473" cy="101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0096353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anchor="b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Click to Add </a:t>
            </a:r>
            <a:br>
              <a:rPr lang="en-US" noProof="0"/>
            </a:br>
            <a:r>
              <a:rPr lang="en-US" noProof="0"/>
              <a:t>Slide Title Here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SUBTITLE HERE</a:t>
            </a:r>
          </a:p>
        </p:txBody>
      </p:sp>
      <p:sp>
        <p:nvSpPr>
          <p:cNvPr id="3" name="Chart Placeholder 2" title="Decorative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839972"/>
            <a:ext cx="5620473" cy="5278253"/>
          </a:xfrm>
        </p:spPr>
        <p:txBody>
          <a:bodyPr/>
          <a:lstStyle/>
          <a:p>
            <a:r>
              <a:rPr lang="en-US" noProof="0"/>
              <a:t>Click icon to add chart</a:t>
            </a:r>
            <a:endParaRPr lang="en-US" noProof="0" dirty="0"/>
          </a:p>
        </p:txBody>
      </p:sp>
      <p:sp>
        <p:nvSpPr>
          <p:cNvPr id="7" name="Shape 62" title="Decorative">
            <a:extLst>
              <a:ext uri="{FF2B5EF4-FFF2-40B4-BE49-F238E27FC236}">
                <a16:creationId xmlns:a16="http://schemas.microsoft.com/office/drawing/2014/main" id="{5C48ADE8-5D65-4FF2-93E1-D504137454D1}"/>
              </a:ext>
            </a:extLst>
          </p:cNvPr>
          <p:cNvSpPr/>
          <p:nvPr userDrawn="1"/>
        </p:nvSpPr>
        <p:spPr>
          <a:xfrm flipV="1">
            <a:off x="5770807" y="839972"/>
            <a:ext cx="0" cy="5370328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500" noProof="0" dirty="0"/>
          </a:p>
        </p:txBody>
      </p:sp>
    </p:spTree>
    <p:extLst>
      <p:ext uri="{BB962C8B-B14F-4D97-AF65-F5344CB8AC3E}">
        <p14:creationId xmlns:p14="http://schemas.microsoft.com/office/powerpoint/2010/main" val="131012737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EE74C1-9E1A-46A4-9261-8F389FEAB7F4}"/>
              </a:ext>
            </a:extLst>
          </p:cNvPr>
          <p:cNvSpPr/>
          <p:nvPr userDrawn="1"/>
        </p:nvSpPr>
        <p:spPr>
          <a:xfrm>
            <a:off x="5727700" y="0"/>
            <a:ext cx="64643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anchor="b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Click to Add </a:t>
            </a:r>
            <a:br>
              <a:rPr lang="en-US" noProof="0"/>
            </a:br>
            <a:r>
              <a:rPr lang="en-US" noProof="0"/>
              <a:t>Slide Title Here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SUBTITLE HERE</a:t>
            </a:r>
          </a:p>
        </p:txBody>
      </p:sp>
      <p:sp>
        <p:nvSpPr>
          <p:cNvPr id="3" name="Chart Placeholder 2" title="Decorative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839972"/>
            <a:ext cx="5620473" cy="527825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chart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1476893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EE74C1-9E1A-46A4-9261-8F389FEAB7F4}"/>
              </a:ext>
            </a:extLst>
          </p:cNvPr>
          <p:cNvSpPr/>
          <p:nvPr userDrawn="1"/>
        </p:nvSpPr>
        <p:spPr>
          <a:xfrm>
            <a:off x="5727700" y="0"/>
            <a:ext cx="64643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anchor="b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Click to Add </a:t>
            </a:r>
            <a:br>
              <a:rPr lang="en-US" noProof="0"/>
            </a:br>
            <a:r>
              <a:rPr lang="en-US" noProof="0"/>
              <a:t>Slide Title Here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SUBTITLE HERE</a:t>
            </a:r>
          </a:p>
        </p:txBody>
      </p:sp>
      <p:sp>
        <p:nvSpPr>
          <p:cNvPr id="3" name="Chart Placeholder 2" title="Decorative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839972"/>
            <a:ext cx="5620473" cy="527825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chart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154258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7180" y="687572"/>
            <a:ext cx="4767262" cy="1342045"/>
          </a:xfrm>
        </p:spPr>
        <p:txBody>
          <a:bodyPr lIns="0" anchor="b">
            <a:normAutofit/>
          </a:bodyPr>
          <a:lstStyle>
            <a:lvl1pPr algn="r">
              <a:defRPr sz="4000"/>
            </a:lvl1pPr>
          </a:lstStyle>
          <a:p>
            <a:r>
              <a:rPr lang="en-US" noProof="0"/>
              <a:t>Click to Add </a:t>
            </a:r>
            <a:br>
              <a:rPr lang="en-US" noProof="0"/>
            </a:br>
            <a:r>
              <a:rPr lang="en-US" noProof="0"/>
              <a:t>Slide Title Here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15420" y="687573"/>
            <a:ext cx="5370740" cy="1342044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" name="Chart Placeholder 2" title="Decorative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838200" y="2392680"/>
            <a:ext cx="10719842" cy="4167505"/>
          </a:xfrm>
        </p:spPr>
        <p:txBody>
          <a:bodyPr/>
          <a:lstStyle/>
          <a:p>
            <a:r>
              <a:rPr lang="en-US" noProof="0"/>
              <a:t>Click icon to add chart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4456074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7180" y="687572"/>
            <a:ext cx="4767262" cy="1342045"/>
          </a:xfrm>
        </p:spPr>
        <p:txBody>
          <a:bodyPr lIns="0" anchor="b">
            <a:normAutofit/>
          </a:bodyPr>
          <a:lstStyle>
            <a:lvl1pPr algn="r">
              <a:defRPr sz="4000"/>
            </a:lvl1pPr>
          </a:lstStyle>
          <a:p>
            <a:r>
              <a:rPr lang="en-US" noProof="0"/>
              <a:t>Click to Add </a:t>
            </a:r>
            <a:br>
              <a:rPr lang="en-US" noProof="0"/>
            </a:br>
            <a:r>
              <a:rPr lang="en-US" noProof="0"/>
              <a:t>Slide Title Here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15420" y="687573"/>
            <a:ext cx="5370740" cy="1342044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" name="Chart Placeholder 2" title="Decorative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815420" y="2392680"/>
            <a:ext cx="5742622" cy="4023995"/>
          </a:xfrm>
        </p:spPr>
        <p:txBody>
          <a:bodyPr/>
          <a:lstStyle/>
          <a:p>
            <a:r>
              <a:rPr lang="en-US" noProof="0"/>
              <a:t>Click icon to add chart</a:t>
            </a:r>
            <a:endParaRPr lang="en-US" noProof="0" dirty="0"/>
          </a:p>
        </p:txBody>
      </p:sp>
      <p:sp>
        <p:nvSpPr>
          <p:cNvPr id="4" name="Picture Placeholder 3" title="Decorative">
            <a:extLst>
              <a:ext uri="{FF2B5EF4-FFF2-40B4-BE49-F238E27FC236}">
                <a16:creationId xmlns:a16="http://schemas.microsoft.com/office/drawing/2014/main" id="{C9E9201F-1E54-4CE0-974D-2A45F04F48B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8200" y="2392045"/>
            <a:ext cx="4776788" cy="4023995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98514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 with Imag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9" y="3107447"/>
            <a:ext cx="7252505" cy="891250"/>
          </a:xfrm>
        </p:spPr>
        <p:txBody>
          <a:bodyPr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65400" y="4195470"/>
            <a:ext cx="7252504" cy="338549"/>
          </a:xfrm>
        </p:spPr>
        <p:txBody>
          <a:bodyPr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 GOES HERE</a:t>
            </a:r>
          </a:p>
        </p:txBody>
      </p:sp>
      <p:sp>
        <p:nvSpPr>
          <p:cNvPr id="5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924870"/>
            <a:ext cx="0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  <p:sp>
        <p:nvSpPr>
          <p:cNvPr id="7" name="Rectangle 6" title="Decorative"/>
          <p:cNvSpPr/>
          <p:nvPr userDrawn="1"/>
        </p:nvSpPr>
        <p:spPr>
          <a:xfrm>
            <a:off x="1238104" y="860778"/>
            <a:ext cx="9715792" cy="5136445"/>
          </a:xfrm>
          <a:prstGeom prst="rect">
            <a:avLst/>
          </a:prstGeom>
          <a:noFill/>
          <a:ln w="762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876062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674535-13A9-914D-A6BC-97AFF2883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289560"/>
            <a:ext cx="10896600" cy="893218"/>
          </a:xfrm>
        </p:spPr>
        <p:txBody>
          <a:bodyPr anchor="b"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43A40995-514F-A74C-B120-F2ADB49206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7700" y="1097363"/>
            <a:ext cx="10896600" cy="60288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SUBTITLE HERE</a:t>
            </a:r>
          </a:p>
        </p:txBody>
      </p:sp>
      <p:sp>
        <p:nvSpPr>
          <p:cNvPr id="4" name="Table Placeholder 3" title="Decorative">
            <a:extLst>
              <a:ext uri="{FF2B5EF4-FFF2-40B4-BE49-F238E27FC236}">
                <a16:creationId xmlns:a16="http://schemas.microsoft.com/office/drawing/2014/main" id="{EC1740A4-BBA1-4296-9738-ADD3B80B2439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47700" y="1806575"/>
            <a:ext cx="10896600" cy="4578350"/>
          </a:xfrm>
        </p:spPr>
        <p:txBody>
          <a:bodyPr/>
          <a:lstStyle/>
          <a:p>
            <a:r>
              <a:rPr lang="en-US"/>
              <a:t>Click icon to add table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082984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697232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AB4EF4F-0A84-4C50-B171-F044231527B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Picture Placeholder 6" title="Decorative">
            <a:extLst>
              <a:ext uri="{FF2B5EF4-FFF2-40B4-BE49-F238E27FC236}">
                <a16:creationId xmlns:a16="http://schemas.microsoft.com/office/drawing/2014/main" id="{18957288-25D1-4D25-BECD-5A2E6A8881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36595" y="260350"/>
            <a:ext cx="4492625" cy="6300788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6" name="Picture Placeholder 6" title="Decorative">
            <a:extLst>
              <a:ext uri="{FF2B5EF4-FFF2-40B4-BE49-F238E27FC236}">
                <a16:creationId xmlns:a16="http://schemas.microsoft.com/office/drawing/2014/main" id="{3F6FD22A-5FDA-45EC-BE49-3C0E30A397B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839076" y="260350"/>
            <a:ext cx="4052888" cy="3803650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7" name="Picture Placeholder 6" title="Decorative">
            <a:extLst>
              <a:ext uri="{FF2B5EF4-FFF2-40B4-BE49-F238E27FC236}">
                <a16:creationId xmlns:a16="http://schemas.microsoft.com/office/drawing/2014/main" id="{B64BDA74-9644-41EB-984D-939D27B60F3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839076" y="4165600"/>
            <a:ext cx="4052888" cy="2395538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31D0563-B39F-46E6-AC0D-1CDBD9E898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160" y="450030"/>
            <a:ext cx="2578099" cy="2508588"/>
          </a:xfrm>
        </p:spPr>
        <p:txBody>
          <a:bodyPr lIns="0" anchor="b">
            <a:normAutofit/>
          </a:bodyPr>
          <a:lstStyle>
            <a:lvl1pPr algn="l">
              <a:defRPr sz="4000"/>
            </a:lvl1pPr>
          </a:lstStyle>
          <a:p>
            <a:r>
              <a:rPr lang="en-US" noProof="0"/>
              <a:t>Click to Add </a:t>
            </a:r>
            <a:br>
              <a:rPr lang="en-US" noProof="0"/>
            </a:br>
            <a:r>
              <a:rPr lang="en-US" noProof="0"/>
              <a:t>Slide Title Here</a:t>
            </a:r>
          </a:p>
        </p:txBody>
      </p:sp>
      <p:sp>
        <p:nvSpPr>
          <p:cNvPr id="10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612562" y="1959892"/>
            <a:ext cx="0" cy="2188805"/>
          </a:xfrm>
          <a:prstGeom prst="line">
            <a:avLst/>
          </a:prstGeom>
          <a:ln w="76200">
            <a:solidFill>
              <a:schemeClr val="accent4"/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500" noProof="0" dirty="0"/>
          </a:p>
        </p:txBody>
      </p:sp>
    </p:spTree>
    <p:extLst>
      <p:ext uri="{BB962C8B-B14F-4D97-AF65-F5344CB8AC3E}">
        <p14:creationId xmlns:p14="http://schemas.microsoft.com/office/powerpoint/2010/main" val="125293779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6" title="Decorative">
            <a:extLst>
              <a:ext uri="{FF2B5EF4-FFF2-40B4-BE49-F238E27FC236}">
                <a16:creationId xmlns:a16="http://schemas.microsoft.com/office/drawing/2014/main" id="{18957288-25D1-4D25-BECD-5A2E6A8881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315" y="1497808"/>
            <a:ext cx="3129335" cy="5360192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6" name="Picture Placeholder 6" title="Decorative">
            <a:extLst>
              <a:ext uri="{FF2B5EF4-FFF2-40B4-BE49-F238E27FC236}">
                <a16:creationId xmlns:a16="http://schemas.microsoft.com/office/drawing/2014/main" id="{3F6FD22A-5FDA-45EC-BE49-3C0E30A397B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6714" y="-20671"/>
            <a:ext cx="3129336" cy="5397069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31D0563-B39F-46E6-AC0D-1CDBD9E898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61446" y="2718684"/>
            <a:ext cx="3415560" cy="2508588"/>
          </a:xfrm>
        </p:spPr>
        <p:txBody>
          <a:bodyPr lIns="0" anchor="b">
            <a:normAutofit/>
          </a:bodyPr>
          <a:lstStyle>
            <a:lvl1pPr algn="l">
              <a:defRPr sz="4000"/>
            </a:lvl1pPr>
          </a:lstStyle>
          <a:p>
            <a:r>
              <a:rPr lang="en-US" noProof="0"/>
              <a:t>Click to Add </a:t>
            </a:r>
            <a:br>
              <a:rPr lang="en-US" noProof="0"/>
            </a:br>
            <a:r>
              <a:rPr lang="en-US" noProof="0"/>
              <a:t>Slide Title Here</a:t>
            </a:r>
          </a:p>
        </p:txBody>
      </p:sp>
      <p:sp>
        <p:nvSpPr>
          <p:cNvPr id="10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8555848" y="4281994"/>
            <a:ext cx="0" cy="2188805"/>
          </a:xfrm>
          <a:prstGeom prst="line">
            <a:avLst/>
          </a:prstGeom>
          <a:ln w="76200">
            <a:solidFill>
              <a:schemeClr val="accent4"/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500" noProof="0" dirty="0"/>
          </a:p>
        </p:txBody>
      </p:sp>
    </p:spTree>
    <p:extLst>
      <p:ext uri="{BB962C8B-B14F-4D97-AF65-F5344CB8AC3E}">
        <p14:creationId xmlns:p14="http://schemas.microsoft.com/office/powerpoint/2010/main" val="109676180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4" title="Decorative">
            <a:extLst>
              <a:ext uri="{FF2B5EF4-FFF2-40B4-BE49-F238E27FC236}">
                <a16:creationId xmlns:a16="http://schemas.microsoft.com/office/drawing/2014/main" id="{AC817481-FC70-46B9-B779-4E5C04778C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2725" y="1260389"/>
            <a:ext cx="2816352" cy="3173816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Picture Placeholder 4" title="Decorative">
            <a:extLst>
              <a:ext uri="{FF2B5EF4-FFF2-40B4-BE49-F238E27FC236}">
                <a16:creationId xmlns:a16="http://schemas.microsoft.com/office/drawing/2014/main" id="{D653D0B5-B695-4544-91E9-B8223EA713F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194701" y="0"/>
            <a:ext cx="2817564" cy="3175686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Picture Placeholder 4" title="Decorative">
            <a:extLst>
              <a:ext uri="{FF2B5EF4-FFF2-40B4-BE49-F238E27FC236}">
                <a16:creationId xmlns:a16="http://schemas.microsoft.com/office/drawing/2014/main" id="{00DB6AEA-811C-4554-97AF-7D4F2639BDC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13361" y="4586414"/>
            <a:ext cx="5798904" cy="2271585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Picture Placeholder 4" title="Decorative">
            <a:extLst>
              <a:ext uri="{FF2B5EF4-FFF2-40B4-BE49-F238E27FC236}">
                <a16:creationId xmlns:a16="http://schemas.microsoft.com/office/drawing/2014/main" id="{75694821-2A94-40B8-8AAD-3E3762AFD38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79737" y="4586414"/>
            <a:ext cx="2817564" cy="2271585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Picture Placeholder 4" title="Decorative">
            <a:extLst>
              <a:ext uri="{FF2B5EF4-FFF2-40B4-BE49-F238E27FC236}">
                <a16:creationId xmlns:a16="http://schemas.microsoft.com/office/drawing/2014/main" id="{D653D0B5-B695-4544-91E9-B8223EA713F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77889" y="2030436"/>
            <a:ext cx="2817564" cy="2403769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4" title="Decorative">
            <a:extLst>
              <a:ext uri="{FF2B5EF4-FFF2-40B4-BE49-F238E27FC236}">
                <a16:creationId xmlns:a16="http://schemas.microsoft.com/office/drawing/2014/main" id="{D653D0B5-B695-4544-91E9-B8223EA713F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161076" y="0"/>
            <a:ext cx="2817564" cy="4434205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Rectangle 1" title="Decorative"/>
          <p:cNvSpPr/>
          <p:nvPr userDrawn="1"/>
        </p:nvSpPr>
        <p:spPr>
          <a:xfrm>
            <a:off x="213361" y="0"/>
            <a:ext cx="2815716" cy="10997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 title="Decorative"/>
          <p:cNvSpPr/>
          <p:nvPr userDrawn="1"/>
        </p:nvSpPr>
        <p:spPr>
          <a:xfrm>
            <a:off x="3196549" y="3334454"/>
            <a:ext cx="2815716" cy="10997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 title="Decorative"/>
          <p:cNvSpPr/>
          <p:nvPr userDrawn="1"/>
        </p:nvSpPr>
        <p:spPr>
          <a:xfrm>
            <a:off x="6179737" y="0"/>
            <a:ext cx="2815716" cy="18782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 title="Decorative"/>
          <p:cNvSpPr/>
          <p:nvPr userDrawn="1"/>
        </p:nvSpPr>
        <p:spPr>
          <a:xfrm>
            <a:off x="9162924" y="4598770"/>
            <a:ext cx="2815716" cy="225922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277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 with Ima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9" y="3107447"/>
            <a:ext cx="7252505" cy="891250"/>
          </a:xfrm>
        </p:spPr>
        <p:txBody>
          <a:bodyPr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65400" y="4195470"/>
            <a:ext cx="7252504" cy="338549"/>
          </a:xfrm>
        </p:spPr>
        <p:txBody>
          <a:bodyPr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 GOES HERE</a:t>
            </a:r>
          </a:p>
        </p:txBody>
      </p:sp>
      <p:sp>
        <p:nvSpPr>
          <p:cNvPr id="5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924870"/>
            <a:ext cx="0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  <p:sp>
        <p:nvSpPr>
          <p:cNvPr id="7" name="Rectangle 6" title="Decorative"/>
          <p:cNvSpPr/>
          <p:nvPr userDrawn="1"/>
        </p:nvSpPr>
        <p:spPr>
          <a:xfrm>
            <a:off x="1238104" y="860778"/>
            <a:ext cx="9715792" cy="5136445"/>
          </a:xfrm>
          <a:prstGeom prst="rect">
            <a:avLst/>
          </a:prstGeom>
          <a:noFill/>
          <a:ln w="76200">
            <a:solidFill>
              <a:schemeClr val="accent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2895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ivider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4" title="Decorative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673179"/>
            <a:ext cx="6826342" cy="2188805"/>
          </a:xfrm>
        </p:spPr>
        <p:txBody>
          <a:bodyPr rIns="457200" anchor="ctr">
            <a:noAutofit/>
          </a:bodyPr>
          <a:lstStyle>
            <a:lvl1pPr algn="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Text Placeholder 12" title="Decorative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64542" y="3665204"/>
            <a:ext cx="4527458" cy="2196780"/>
          </a:xfrm>
          <a:solidFill>
            <a:schemeClr val="accent1"/>
          </a:solidFill>
        </p:spPr>
        <p:txBody>
          <a:bodyPr lIns="274320" tIns="182880" rIns="182880" bIns="182880" anchor="ctr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 GOES HERE</a:t>
            </a:r>
          </a:p>
        </p:txBody>
      </p:sp>
      <p:sp>
        <p:nvSpPr>
          <p:cNvPr id="6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7664541" y="3673179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</p:spTree>
    <p:extLst>
      <p:ext uri="{BB962C8B-B14F-4D97-AF65-F5344CB8AC3E}">
        <p14:creationId xmlns:p14="http://schemas.microsoft.com/office/powerpoint/2010/main" val="1132737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Divider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4" title="Decorative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673179"/>
            <a:ext cx="6826342" cy="2188805"/>
          </a:xfrm>
        </p:spPr>
        <p:txBody>
          <a:bodyPr rIns="457200" anchor="ctr">
            <a:noAutofit/>
          </a:bodyPr>
          <a:lstStyle>
            <a:lvl1pPr algn="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Text Placeholder 12" title="Decorative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64542" y="3665204"/>
            <a:ext cx="4527458" cy="2196780"/>
          </a:xfrm>
          <a:solidFill>
            <a:schemeClr val="accent2"/>
          </a:solidFill>
        </p:spPr>
        <p:txBody>
          <a:bodyPr lIns="274320" tIns="182880" rIns="182880" bIns="182880" anchor="ctr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 GOES HERE</a:t>
            </a:r>
          </a:p>
        </p:txBody>
      </p:sp>
      <p:sp>
        <p:nvSpPr>
          <p:cNvPr id="6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7664541" y="3673179"/>
            <a:ext cx="1" cy="2188805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</p:spTree>
    <p:extLst>
      <p:ext uri="{BB962C8B-B14F-4D97-AF65-F5344CB8AC3E}">
        <p14:creationId xmlns:p14="http://schemas.microsoft.com/office/powerpoint/2010/main" val="114206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1F0FA98-2EE8-734A-95BB-A4637DCAD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5A45B-F495-F641-AA7A-36292C3CC9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227B26-65C5-5A4B-AAEC-70B3B5201C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0737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736" r:id="rId2"/>
    <p:sldLayoutId id="2147483689" r:id="rId3"/>
    <p:sldLayoutId id="2147483735" r:id="rId4"/>
    <p:sldLayoutId id="2147483684" r:id="rId5"/>
    <p:sldLayoutId id="2147483752" r:id="rId6"/>
    <p:sldLayoutId id="2147483737" r:id="rId7"/>
    <p:sldLayoutId id="2147483651" r:id="rId8"/>
    <p:sldLayoutId id="2147483738" r:id="rId9"/>
    <p:sldLayoutId id="2147483685" r:id="rId10"/>
    <p:sldLayoutId id="2147483674" r:id="rId11"/>
    <p:sldLayoutId id="2147483690" r:id="rId12"/>
    <p:sldLayoutId id="2147483694" r:id="rId13"/>
    <p:sldLayoutId id="2147483748" r:id="rId14"/>
    <p:sldLayoutId id="2147483693" r:id="rId15"/>
    <p:sldLayoutId id="2147483686" r:id="rId16"/>
    <p:sldLayoutId id="2147483703" r:id="rId17"/>
    <p:sldLayoutId id="2147483709" r:id="rId18"/>
    <p:sldLayoutId id="2147483710" r:id="rId19"/>
    <p:sldLayoutId id="2147483711" r:id="rId20"/>
    <p:sldLayoutId id="2147483712" r:id="rId21"/>
    <p:sldLayoutId id="2147483749" r:id="rId22"/>
    <p:sldLayoutId id="2147483751" r:id="rId23"/>
    <p:sldLayoutId id="2147483704" r:id="rId24"/>
    <p:sldLayoutId id="2147483702" r:id="rId25"/>
    <p:sldLayoutId id="2147483713" r:id="rId26"/>
    <p:sldLayoutId id="2147483714" r:id="rId27"/>
    <p:sldLayoutId id="2147483715" r:id="rId28"/>
    <p:sldLayoutId id="2147483695" r:id="rId29"/>
    <p:sldLayoutId id="2147483730" r:id="rId30"/>
    <p:sldLayoutId id="2147483698" r:id="rId31"/>
    <p:sldLayoutId id="2147483731" r:id="rId32"/>
    <p:sldLayoutId id="2147483699" r:id="rId33"/>
    <p:sldLayoutId id="2147483732" r:id="rId34"/>
    <p:sldLayoutId id="2147483739" r:id="rId35"/>
    <p:sldLayoutId id="2147483740" r:id="rId36"/>
    <p:sldLayoutId id="2147483700" r:id="rId37"/>
    <p:sldLayoutId id="2147483741" r:id="rId38"/>
    <p:sldLayoutId id="2147483742" r:id="rId39"/>
    <p:sldLayoutId id="2147483696" r:id="rId40"/>
    <p:sldLayoutId id="2147483743" r:id="rId41"/>
    <p:sldLayoutId id="2147483744" r:id="rId42"/>
    <p:sldLayoutId id="2147483745" r:id="rId43"/>
    <p:sldLayoutId id="2147483705" r:id="rId44"/>
    <p:sldLayoutId id="2147483746" r:id="rId45"/>
    <p:sldLayoutId id="2147483687" r:id="rId46"/>
    <p:sldLayoutId id="2147483719" r:id="rId47"/>
    <p:sldLayoutId id="2147483720" r:id="rId48"/>
    <p:sldLayoutId id="2147483718" r:id="rId49"/>
    <p:sldLayoutId id="2147483721" r:id="rId50"/>
    <p:sldLayoutId id="2147483716" r:id="rId51"/>
    <p:sldLayoutId id="2147483722" r:id="rId52"/>
    <p:sldLayoutId id="2147483723" r:id="rId53"/>
    <p:sldLayoutId id="2147483753" r:id="rId54"/>
    <p:sldLayoutId id="2147483754" r:id="rId55"/>
    <p:sldLayoutId id="2147483755" r:id="rId56"/>
    <p:sldLayoutId id="2147483756" r:id="rId57"/>
    <p:sldLayoutId id="2147483725" r:id="rId58"/>
    <p:sldLayoutId id="2147483726" r:id="rId59"/>
    <p:sldLayoutId id="2147483675" r:id="rId60"/>
    <p:sldLayoutId id="2147483677" r:id="rId61"/>
    <p:sldLayoutId id="2147483729" r:id="rId62"/>
    <p:sldLayoutId id="2147483747" r:id="rId63"/>
    <p:sldLayoutId id="2147483728" r:id="rId6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spc="-150">
          <a:solidFill>
            <a:schemeClr val="tx2"/>
          </a:solidFill>
          <a:latin typeface="+mj-lt"/>
          <a:ea typeface="+mj-ea"/>
          <a:cs typeface="Gill Sans" panose="020B0502020104020203" pitchFamily="34" charset="-79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28" userDrawn="1">
          <p15:clr>
            <a:srgbClr val="F26B43"/>
          </p15:clr>
        </p15:guide>
        <p15:guide id="2" orient="horz" pos="404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delman.com/sites/g/files/aatuss191/files/2021-09/2021_EdelmanLinkedIn_B2B_ThoughtLeadershipImpact.pdf" TargetMode="External"/><Relationship Id="rId2" Type="http://schemas.openxmlformats.org/officeDocument/2006/relationships/hyperlink" Target="http://www.biakelsey.com/small-business-owners-shift-investment-from-customer-acquisition-to-customer-engagement-new-report-by-manta-and-biakelsey/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svg"/><Relationship Id="rId7" Type="http://schemas.openxmlformats.org/officeDocument/2006/relationships/image" Target="../media/image9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4" Type="http://schemas.openxmlformats.org/officeDocument/2006/relationships/image" Target="../media/image7.png"/><Relationship Id="rId9" Type="http://schemas.openxmlformats.org/officeDocument/2006/relationships/image" Target="../media/image11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using a cell phone&#10;&#10;Description automatically generated with medium confidence">
            <a:extLst>
              <a:ext uri="{FF2B5EF4-FFF2-40B4-BE49-F238E27FC236}">
                <a16:creationId xmlns:a16="http://schemas.microsoft.com/office/drawing/2014/main" id="{59A5D366-BDCD-4761-A29B-21881A691F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313" b="13936"/>
          <a:stretch/>
        </p:blipFill>
        <p:spPr>
          <a:xfrm>
            <a:off x="20" y="4288"/>
            <a:ext cx="12191980" cy="4618512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3823991-6F5F-45D3-883F-8179BE103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446" y="4490874"/>
            <a:ext cx="9575801" cy="891250"/>
          </a:xfrm>
          <a:prstGeom prst="rect">
            <a:avLst/>
          </a:prstGeom>
        </p:spPr>
        <p:txBody>
          <a:bodyPr anchor="t">
            <a:noAutofit/>
          </a:bodyPr>
          <a:lstStyle/>
          <a:p>
            <a:r>
              <a:rPr lang="en-US" sz="5500" b="1" dirty="0"/>
              <a:t>Elevating Brand Visibility with Thought Leadership</a:t>
            </a:r>
            <a:endParaRPr lang="en-US" sz="55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55E40E-3256-4272-A29D-F2438D5C13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0" y="6464293"/>
            <a:ext cx="5898756" cy="338549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Brought to you by www.JamesSackey.marketing</a:t>
            </a:r>
          </a:p>
        </p:txBody>
      </p:sp>
    </p:spTree>
    <p:extLst>
      <p:ext uri="{BB962C8B-B14F-4D97-AF65-F5344CB8AC3E}">
        <p14:creationId xmlns:p14="http://schemas.microsoft.com/office/powerpoint/2010/main" val="79592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B11BAC48-F4C4-46FB-96DC-423C381AC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626" y="3727361"/>
            <a:ext cx="2956480" cy="1025525"/>
          </a:xfrm>
        </p:spPr>
        <p:txBody>
          <a:bodyPr/>
          <a:lstStyle/>
          <a:p>
            <a:r>
              <a:rPr lang="en-US" b="1" dirty="0"/>
              <a:t>Impact of Thought Leadership on Brand Credibility</a:t>
            </a:r>
            <a:endParaRPr lang="en-US" dirty="0"/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0391FA66-BCDC-4C12-B812-A0DEE14539E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55313" y="1199109"/>
            <a:ext cx="4294206" cy="755650"/>
          </a:xfrm>
        </p:spPr>
        <p:txBody>
          <a:bodyPr>
            <a:noAutofit/>
          </a:bodyPr>
          <a:lstStyle/>
          <a:p>
            <a:r>
              <a:rPr lang="en-US" sz="1800" b="1" dirty="0"/>
              <a:t>53% of buyers </a:t>
            </a:r>
            <a:r>
              <a:rPr lang="en-US" sz="1800" dirty="0"/>
              <a:t>say it’s important for new and small companies to produce thought leadership </a:t>
            </a:r>
            <a:r>
              <a:rPr lang="en-US" sz="1800" b="1" dirty="0"/>
              <a:t>if they want buyers to consider working with them</a:t>
            </a:r>
            <a:r>
              <a:rPr lang="en-US" sz="1800" dirty="0"/>
              <a:t>. </a:t>
            </a:r>
            <a:br>
              <a:rPr lang="en-US" sz="1800" dirty="0"/>
            </a:br>
            <a:r>
              <a:rPr lang="en-US" sz="1800" dirty="0"/>
              <a:t>– LinkedIn/Edelman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ADE35233-6DEE-4B97-AFFB-06DE78443B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55313" y="2643571"/>
            <a:ext cx="4294206" cy="755650"/>
          </a:xfrm>
        </p:spPr>
        <p:txBody>
          <a:bodyPr>
            <a:noAutofit/>
          </a:bodyPr>
          <a:lstStyle/>
          <a:p>
            <a:r>
              <a:rPr lang="en-US" sz="1800" b="1" dirty="0"/>
              <a:t>65% of buyers </a:t>
            </a:r>
            <a:r>
              <a:rPr lang="en-US" sz="1800" dirty="0"/>
              <a:t>say thought leadership </a:t>
            </a:r>
            <a:r>
              <a:rPr lang="en-US" sz="1800" b="1" dirty="0"/>
              <a:t>significantly changed the perception </a:t>
            </a:r>
            <a:r>
              <a:rPr lang="en-US" sz="1800" dirty="0"/>
              <a:t>of a company, for the better, due to a piece of thought leadership </a:t>
            </a:r>
          </a:p>
          <a:p>
            <a:r>
              <a:rPr lang="en-US" sz="1800" dirty="0"/>
              <a:t>- LinkedIn/Edelman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187271B6-523F-4DCD-A006-84BF4C0C78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155313" y="3793239"/>
            <a:ext cx="4294206" cy="755650"/>
          </a:xfrm>
        </p:spPr>
        <p:txBody>
          <a:bodyPr>
            <a:noAutofit/>
          </a:bodyPr>
          <a:lstStyle/>
          <a:p>
            <a:r>
              <a:rPr lang="en-US" sz="1800" dirty="0"/>
              <a:t>According to one survey from BIA Advisory Services, </a:t>
            </a:r>
            <a:r>
              <a:rPr lang="en-US" sz="1800" b="1" dirty="0"/>
              <a:t>repeat customers spend </a:t>
            </a:r>
            <a:r>
              <a:rPr lang="en-US" sz="1800" b="1" dirty="0">
                <a:hlinkClick r:id="rId2"/>
              </a:rPr>
              <a:t>67%</a:t>
            </a:r>
            <a:r>
              <a:rPr lang="en-US" sz="1800" b="1" dirty="0"/>
              <a:t> more </a:t>
            </a:r>
            <a:r>
              <a:rPr lang="en-US" sz="1800" dirty="0"/>
              <a:t>than new customers.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23411C8-1DB7-46A1-A6DC-41EACD30ED5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55313" y="5187357"/>
            <a:ext cx="4294206" cy="755650"/>
          </a:xfrm>
        </p:spPr>
        <p:txBody>
          <a:bodyPr>
            <a:noAutofit/>
          </a:bodyPr>
          <a:lstStyle/>
          <a:p>
            <a:r>
              <a:rPr lang="en-US" sz="1800" b="1" dirty="0">
                <a:hlinkClick r:id="rId3"/>
              </a:rPr>
              <a:t>64%</a:t>
            </a:r>
            <a:r>
              <a:rPr lang="en-US" sz="1800" b="1" dirty="0"/>
              <a:t> </a:t>
            </a:r>
            <a:r>
              <a:rPr lang="en-US" sz="1800" dirty="0"/>
              <a:t>of buyers say that an organization's </a:t>
            </a:r>
            <a:r>
              <a:rPr lang="en-US" sz="1800" b="1" dirty="0"/>
              <a:t>thought leadership content is more trustworthy </a:t>
            </a:r>
            <a:r>
              <a:rPr lang="en-US" sz="1800" dirty="0"/>
              <a:t>for assessing its capabilities and competency </a:t>
            </a:r>
            <a:r>
              <a:rPr lang="en-US" sz="1800" b="1" dirty="0"/>
              <a:t>than its marketing materials and product sheets</a:t>
            </a:r>
            <a:r>
              <a:rPr lang="en-US" sz="1800" dirty="0"/>
              <a:t>.</a:t>
            </a:r>
          </a:p>
          <a:p>
            <a:r>
              <a:rPr lang="en-US" sz="1800" dirty="0"/>
              <a:t>- Edelman</a:t>
            </a:r>
          </a:p>
        </p:txBody>
      </p:sp>
      <p:pic>
        <p:nvPicPr>
          <p:cNvPr id="12" name="Picture Placeholder 11" title="Decorative"/>
          <p:cNvPicPr>
            <a:picLocks noGrp="1" noChangeAspect="1"/>
          </p:cNvPicPr>
          <p:nvPr>
            <p:ph type="pic" sz="quarter" idx="1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8634413" y="812800"/>
            <a:ext cx="3557587" cy="5232400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3E90EA8-32FB-146A-7FA5-E0366A63F916}"/>
              </a:ext>
            </a:extLst>
          </p:cNvPr>
          <p:cNvSpPr txBox="1"/>
          <p:nvPr/>
        </p:nvSpPr>
        <p:spPr>
          <a:xfrm>
            <a:off x="4117828" y="397301"/>
            <a:ext cx="41818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Building Credibility and Authority</a:t>
            </a:r>
            <a:endParaRPr lang="en-US" sz="2400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9266B51-0831-D827-2A2E-C29B902F6086}"/>
              </a:ext>
            </a:extLst>
          </p:cNvPr>
          <p:cNvSpPr txBox="1">
            <a:spLocks/>
          </p:cNvSpPr>
          <p:nvPr/>
        </p:nvSpPr>
        <p:spPr>
          <a:xfrm>
            <a:off x="20" y="6464293"/>
            <a:ext cx="5898756" cy="3385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Brought to you by www.JamesSackey.marketing</a:t>
            </a:r>
          </a:p>
        </p:txBody>
      </p:sp>
    </p:spTree>
    <p:extLst>
      <p:ext uri="{BB962C8B-B14F-4D97-AF65-F5344CB8AC3E}">
        <p14:creationId xmlns:p14="http://schemas.microsoft.com/office/powerpoint/2010/main" val="21301155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77946A2-8DCE-4047-9CAE-38128B4BAF3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3BE52921-898C-4569-9D8A-F1C5E0ABE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Driving Engagement Through Thought Leadership</a:t>
            </a:r>
            <a:endParaRPr lang="en-US" dirty="0"/>
          </a:p>
        </p:txBody>
      </p:sp>
      <p:pic>
        <p:nvPicPr>
          <p:cNvPr id="7" name="Picture Placeholder 6" title="Decorative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9" name="Picture Placeholder 8" title="Decorative"/>
          <p:cNvPicPr>
            <a:picLocks noGrp="1" noChangeAspect="1"/>
          </p:cNvPicPr>
          <p:nvPr>
            <p:ph type="pic" sz="quarter" idx="1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61A0323-D0F6-F253-1C81-7CED263D51DA}"/>
              </a:ext>
            </a:extLst>
          </p:cNvPr>
          <p:cNvSpPr txBox="1"/>
          <p:nvPr/>
        </p:nvSpPr>
        <p:spPr>
          <a:xfrm>
            <a:off x="5295629" y="3319663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Enhancing Engagement and Organic Reach</a:t>
            </a:r>
            <a:endParaRPr lang="en-US" sz="2400" dirty="0">
              <a:solidFill>
                <a:schemeClr val="bg1"/>
              </a:solidFill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F445CB43-B8F3-ECC6-CF02-05F8A3CE4B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2648959"/>
              </p:ext>
            </p:extLst>
          </p:nvPr>
        </p:nvGraphicFramePr>
        <p:xfrm>
          <a:off x="3995269" y="2823878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1333D010-2360-2D04-5FCC-65D8612C5D82}"/>
              </a:ext>
            </a:extLst>
          </p:cNvPr>
          <p:cNvSpPr txBox="1">
            <a:spLocks/>
          </p:cNvSpPr>
          <p:nvPr/>
        </p:nvSpPr>
        <p:spPr>
          <a:xfrm>
            <a:off x="20" y="6547584"/>
            <a:ext cx="5898756" cy="338549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Brought to you by www.JamesSackey.marketing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CD51483-DAC6-10D2-31A6-F0A88B60E473}"/>
              </a:ext>
            </a:extLst>
          </p:cNvPr>
          <p:cNvSpPr txBox="1"/>
          <p:nvPr/>
        </p:nvSpPr>
        <p:spPr>
          <a:xfrm>
            <a:off x="8125012" y="6459177"/>
            <a:ext cx="2554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Buyer Journey Stage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970CB3-95E2-D6D2-7736-2521B68F2C12}"/>
              </a:ext>
            </a:extLst>
          </p:cNvPr>
          <p:cNvSpPr txBox="1"/>
          <p:nvPr/>
        </p:nvSpPr>
        <p:spPr>
          <a:xfrm>
            <a:off x="6781799" y="6080015"/>
            <a:ext cx="2554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Awareness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1A85D67-D26E-9AA3-FF0A-0A6483751115}"/>
              </a:ext>
            </a:extLst>
          </p:cNvPr>
          <p:cNvSpPr txBox="1"/>
          <p:nvPr/>
        </p:nvSpPr>
        <p:spPr>
          <a:xfrm>
            <a:off x="9236636" y="6099675"/>
            <a:ext cx="2554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Awareness/Consideration</a:t>
            </a: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8778DB86-E137-EAC7-36C9-8380E5AD1D61}"/>
              </a:ext>
            </a:extLst>
          </p:cNvPr>
          <p:cNvSpPr/>
          <p:nvPr/>
        </p:nvSpPr>
        <p:spPr>
          <a:xfrm rot="16200000">
            <a:off x="7976054" y="6313342"/>
            <a:ext cx="369332" cy="502862"/>
          </a:xfrm>
          <a:prstGeom prst="bentArrow">
            <a:avLst>
              <a:gd name="adj1" fmla="val 23898"/>
              <a:gd name="adj2" fmla="val 31609"/>
              <a:gd name="adj3" fmla="val 25000"/>
              <a:gd name="adj4" fmla="val 44852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Arrow: Bent 16">
            <a:extLst>
              <a:ext uri="{FF2B5EF4-FFF2-40B4-BE49-F238E27FC236}">
                <a16:creationId xmlns:a16="http://schemas.microsoft.com/office/drawing/2014/main" id="{B44DAAD8-F483-BD1C-E3EC-DC269E78D91E}"/>
              </a:ext>
            </a:extLst>
          </p:cNvPr>
          <p:cNvSpPr/>
          <p:nvPr/>
        </p:nvSpPr>
        <p:spPr>
          <a:xfrm rot="16200000" flipV="1">
            <a:off x="10495287" y="6274749"/>
            <a:ext cx="369332" cy="598722"/>
          </a:xfrm>
          <a:prstGeom prst="bentArrow">
            <a:avLst>
              <a:gd name="adj1" fmla="val 23898"/>
              <a:gd name="adj2" fmla="val 31609"/>
              <a:gd name="adj3" fmla="val 25000"/>
              <a:gd name="adj4" fmla="val 44852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F9C73D-B327-2998-F56E-590D4F63DFEC}"/>
              </a:ext>
            </a:extLst>
          </p:cNvPr>
          <p:cNvSpPr txBox="1"/>
          <p:nvPr/>
        </p:nvSpPr>
        <p:spPr>
          <a:xfrm>
            <a:off x="5295629" y="3886431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High-quality, relevant thought leadership content drives organic traffic from search engines and increases engagement on your website and social media platforms.</a:t>
            </a:r>
          </a:p>
        </p:txBody>
      </p:sp>
    </p:spTree>
    <p:extLst>
      <p:ext uri="{BB962C8B-B14F-4D97-AF65-F5344CB8AC3E}">
        <p14:creationId xmlns:p14="http://schemas.microsoft.com/office/powerpoint/2010/main" val="429917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7FCC6D1-213C-4A86-A2D0-742E15438C0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r>
              <a:rPr lang="en-US" sz="1600" dirty="0"/>
              <a:t>What are your brand values, origins, or </a:t>
            </a:r>
            <a:br>
              <a:rPr lang="en-US" sz="1600" dirty="0"/>
            </a:br>
            <a:r>
              <a:rPr lang="en-US" sz="1600" dirty="0"/>
              <a:t>brand story?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82414D74-66D2-4C65-A48E-39F723FB2B2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718323" y="1925658"/>
            <a:ext cx="3977648" cy="731694"/>
          </a:xfrm>
        </p:spPr>
        <p:txBody>
          <a:bodyPr>
            <a:normAutofit/>
          </a:bodyPr>
          <a:lstStyle/>
          <a:p>
            <a:r>
              <a:rPr lang="en-US" sz="1600" u="sng" dirty="0"/>
              <a:t>Why</a:t>
            </a:r>
            <a:r>
              <a:rPr lang="en-US" sz="1600" dirty="0"/>
              <a:t> does your brand exist? </a:t>
            </a:r>
          </a:p>
          <a:p>
            <a:r>
              <a:rPr lang="en-US" sz="1600" u="sng" dirty="0"/>
              <a:t>Why</a:t>
            </a:r>
            <a:r>
              <a:rPr lang="en-US" sz="1600" dirty="0"/>
              <a:t> do you do what you do?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E4D7EF6E-37B1-4694-B769-3DDEC29D838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718323" y="2856016"/>
            <a:ext cx="3977648" cy="731694"/>
          </a:xfrm>
        </p:spPr>
        <p:txBody>
          <a:bodyPr>
            <a:normAutofit/>
          </a:bodyPr>
          <a:lstStyle/>
          <a:p>
            <a:r>
              <a:rPr lang="en-US" sz="1600" dirty="0"/>
              <a:t>What is your process?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ABF89FBA-20AC-4FD7-833B-ADA0EEFFCAD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718323" y="3816189"/>
            <a:ext cx="3977648" cy="731694"/>
          </a:xfrm>
        </p:spPr>
        <p:txBody>
          <a:bodyPr>
            <a:normAutofit/>
          </a:bodyPr>
          <a:lstStyle/>
          <a:p>
            <a:r>
              <a:rPr lang="en-US" sz="1600" dirty="0"/>
              <a:t>How are you VERY SPECIFICALLY different?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6DBE169-BA91-4B17-9AF2-4BAD528BE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058" y="984584"/>
            <a:ext cx="4008437" cy="1395208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Strategic </a:t>
            </a:r>
            <a:br>
              <a:rPr lang="en-US" b="1" dirty="0"/>
            </a:br>
            <a:r>
              <a:rPr lang="en-US" b="1" dirty="0"/>
              <a:t>Content Creation and Promotion</a:t>
            </a:r>
            <a:endParaRPr lang="en-US" dirty="0"/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1AEF3ED8-A75C-4318-877C-139C98C0007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1057" y="2621181"/>
            <a:ext cx="4008437" cy="602887"/>
          </a:xfrm>
        </p:spPr>
        <p:txBody>
          <a:bodyPr>
            <a:normAutofit/>
          </a:bodyPr>
          <a:lstStyle/>
          <a:p>
            <a:r>
              <a:rPr lang="en-US" b="1" dirty="0"/>
              <a:t>Strategic Approaches to</a:t>
            </a:r>
            <a:br>
              <a:rPr lang="en-US" b="1" dirty="0"/>
            </a:br>
            <a:r>
              <a:rPr lang="en-US" b="1" dirty="0"/>
              <a:t>Thought Leadership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9C2EAA8-D3C6-403B-B439-F95C60D0B3B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1059" y="3267433"/>
            <a:ext cx="4008438" cy="2560899"/>
          </a:xfrm>
        </p:spPr>
        <p:txBody>
          <a:bodyPr/>
          <a:lstStyle/>
          <a:p>
            <a:r>
              <a:rPr lang="en-US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Before creating thought leadership content, you should identify your </a:t>
            </a:r>
            <a:br>
              <a:rPr lang="en-US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18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unique perspective</a:t>
            </a:r>
            <a:r>
              <a:rPr lang="en-US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and expertise within your industry. </a:t>
            </a:r>
          </a:p>
          <a:p>
            <a:r>
              <a:rPr lang="en-US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What topics, trends, or challenges can you speak to with </a:t>
            </a:r>
            <a:r>
              <a:rPr lang="en-US" sz="1800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authority</a:t>
            </a:r>
            <a:r>
              <a:rPr lang="en-US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</a:p>
          <a:p>
            <a:r>
              <a:rPr lang="en-US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By focusing on your strengths and areas of expertise, you can produce content that resonates with your audience and sets you apart from competitors.</a:t>
            </a:r>
            <a:endParaRPr lang="en-US" dirty="0"/>
          </a:p>
        </p:txBody>
      </p:sp>
      <p:pic>
        <p:nvPicPr>
          <p:cNvPr id="40" name="Picture Placeholder 39" descr="Help with solid fill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prstGeom prst="rect">
            <a:avLst/>
          </a:prstGeom>
        </p:spPr>
      </p:pic>
      <p:pic>
        <p:nvPicPr>
          <p:cNvPr id="41" name="Picture Placeholder 40" title="Decorative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13860" t="-15649" r="-14314" b="-12525"/>
          <a:stretch/>
        </p:blipFill>
        <p:spPr>
          <a:xfrm>
            <a:off x="6749917" y="1851626"/>
            <a:ext cx="885235" cy="885235"/>
          </a:xfrm>
          <a:prstGeom prst="rect">
            <a:avLst/>
          </a:prstGeom>
        </p:spPr>
      </p:pic>
      <p:pic>
        <p:nvPicPr>
          <p:cNvPr id="42" name="Picture Placeholder 41" descr="Arrow circle with solid fill"/>
          <p:cNvPicPr>
            <a:picLocks noGrp="1" noChangeAspect="1"/>
          </p:cNvPicPr>
          <p:nvPr>
            <p:ph type="pic" sz="quarter" idx="15"/>
          </p:nvPr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6749917" y="2780615"/>
            <a:ext cx="885235" cy="885235"/>
          </a:xfrm>
          <a:prstGeom prst="rect">
            <a:avLst/>
          </a:prstGeom>
        </p:spPr>
      </p:pic>
      <p:pic>
        <p:nvPicPr>
          <p:cNvPr id="43" name="Picture Placeholder 42" descr="Peacock with solid fill"/>
          <p:cNvPicPr>
            <a:picLocks noGrp="1" noChangeAspect="1"/>
          </p:cNvPicPr>
          <p:nvPr>
            <p:ph type="pic" sz="quarter" idx="16"/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6749917" y="3739418"/>
            <a:ext cx="885235" cy="885235"/>
          </a:xfrm>
          <a:prstGeom prst="rect">
            <a:avLst/>
          </a:prstGeom>
        </p:spPr>
      </p:pic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18CE532D-6113-ADB9-3B65-34A155087CFF}"/>
              </a:ext>
            </a:extLst>
          </p:cNvPr>
          <p:cNvSpPr txBox="1">
            <a:spLocks/>
          </p:cNvSpPr>
          <p:nvPr/>
        </p:nvSpPr>
        <p:spPr>
          <a:xfrm>
            <a:off x="7718323" y="350169"/>
            <a:ext cx="3977648" cy="7316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Steps to Identify </a:t>
            </a:r>
            <a:b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Your Unique Perspective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6F92F9-D940-98E0-CE99-A3A67B462240}"/>
              </a:ext>
            </a:extLst>
          </p:cNvPr>
          <p:cNvSpPr txBox="1"/>
          <p:nvPr/>
        </p:nvSpPr>
        <p:spPr>
          <a:xfrm>
            <a:off x="6666771" y="4972077"/>
            <a:ext cx="5525229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You can share your content on your website, blog, social media platforms, email newsletters, and industry forums or communities.</a:t>
            </a:r>
          </a:p>
          <a:p>
            <a:br>
              <a:rPr lang="en-US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By leveraging a multichannel approach to promotion, you can ensure that your content reaches a diverse audience of potential customers and stakeholders.</a:t>
            </a:r>
            <a:endParaRPr lang="en-US" sz="1600" dirty="0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EB56C787-9E7D-36B3-25F3-B0978901595B}"/>
              </a:ext>
            </a:extLst>
          </p:cNvPr>
          <p:cNvSpPr txBox="1">
            <a:spLocks/>
          </p:cNvSpPr>
          <p:nvPr/>
        </p:nvSpPr>
        <p:spPr>
          <a:xfrm>
            <a:off x="7718323" y="4475254"/>
            <a:ext cx="3977648" cy="7316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Promote Across Channels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78CD6A1C-233D-E208-248C-34208E8528D6}"/>
              </a:ext>
            </a:extLst>
          </p:cNvPr>
          <p:cNvSpPr txBox="1">
            <a:spLocks/>
          </p:cNvSpPr>
          <p:nvPr/>
        </p:nvSpPr>
        <p:spPr>
          <a:xfrm>
            <a:off x="20" y="6547584"/>
            <a:ext cx="5898756" cy="338549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Brought to you by www.JamesSackey.marketing</a:t>
            </a:r>
          </a:p>
        </p:txBody>
      </p:sp>
    </p:spTree>
    <p:extLst>
      <p:ext uri="{BB962C8B-B14F-4D97-AF65-F5344CB8AC3E}">
        <p14:creationId xmlns:p14="http://schemas.microsoft.com/office/powerpoint/2010/main" val="2032607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D0996B9-74D9-F8DC-ED56-ADAD35498080}"/>
              </a:ext>
            </a:extLst>
          </p:cNvPr>
          <p:cNvSpPr/>
          <p:nvPr/>
        </p:nvSpPr>
        <p:spPr>
          <a:xfrm>
            <a:off x="7400370" y="4255747"/>
            <a:ext cx="4451114" cy="2074743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3F5469A9-DCB9-B784-3338-AFD3F6170461}"/>
              </a:ext>
            </a:extLst>
          </p:cNvPr>
          <p:cNvSpPr txBox="1">
            <a:spLocks/>
          </p:cNvSpPr>
          <p:nvPr/>
        </p:nvSpPr>
        <p:spPr>
          <a:xfrm>
            <a:off x="7431600" y="4404962"/>
            <a:ext cx="4527458" cy="1807441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 i="1" dirty="0">
                <a:solidFill>
                  <a:schemeClr val="bg1"/>
                </a:solidFill>
                <a:latin typeface="+mj-lt"/>
              </a:rPr>
              <a:t>Content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</a:t>
            </a:r>
            <a:br>
              <a:rPr lang="en-US" sz="2400" dirty="0">
                <a:solidFill>
                  <a:schemeClr val="bg1"/>
                </a:solidFill>
                <a:latin typeface="+mj-lt"/>
              </a:rPr>
            </a:br>
            <a:r>
              <a:rPr lang="en-US" sz="2400" dirty="0">
                <a:solidFill>
                  <a:schemeClr val="bg1"/>
                </a:solidFill>
                <a:latin typeface="+mj-lt"/>
              </a:rPr>
              <a:t>is all that separates a brand like FORBES </a:t>
            </a:r>
            <a:br>
              <a:rPr lang="en-US" sz="2400" dirty="0">
                <a:solidFill>
                  <a:schemeClr val="bg1"/>
                </a:solidFill>
                <a:latin typeface="+mj-lt"/>
              </a:rPr>
            </a:br>
            <a:r>
              <a:rPr lang="en-US" sz="2400" dirty="0">
                <a:solidFill>
                  <a:schemeClr val="bg1"/>
                </a:solidFill>
                <a:latin typeface="+mj-lt"/>
              </a:rPr>
              <a:t>from you local business magazine.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Start building yours </a:t>
            </a:r>
            <a:r>
              <a:rPr lang="en-US" sz="2400" u="sng" dirty="0">
                <a:solidFill>
                  <a:schemeClr val="bg1"/>
                </a:solidFill>
                <a:latin typeface="+mj-lt"/>
              </a:rPr>
              <a:t>TODAY!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EB8B494-8723-6FFC-0F9B-BE9CFBDABE5E}"/>
              </a:ext>
            </a:extLst>
          </p:cNvPr>
          <p:cNvSpPr txBox="1">
            <a:spLocks/>
          </p:cNvSpPr>
          <p:nvPr/>
        </p:nvSpPr>
        <p:spPr>
          <a:xfrm>
            <a:off x="1188742" y="4825624"/>
            <a:ext cx="6360459" cy="143571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-150">
                <a:solidFill>
                  <a:schemeClr val="tx2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r>
              <a:rPr lang="en-US" sz="3200" dirty="0">
                <a:solidFill>
                  <a:schemeClr val="accent2"/>
                </a:solidFill>
              </a:rPr>
              <a:t>Sustained Growth and Brand Loyalty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3F606B92-5A1F-29C2-2D18-DAEC269643C1}"/>
              </a:ext>
            </a:extLst>
          </p:cNvPr>
          <p:cNvSpPr txBox="1">
            <a:spLocks/>
          </p:cNvSpPr>
          <p:nvPr/>
        </p:nvSpPr>
        <p:spPr>
          <a:xfrm>
            <a:off x="838200" y="240191"/>
            <a:ext cx="6360459" cy="143571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-150">
                <a:solidFill>
                  <a:schemeClr val="tx2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r>
              <a:rPr lang="en-US" dirty="0">
                <a:solidFill>
                  <a:schemeClr val="accent2"/>
                </a:solidFill>
              </a:rPr>
              <a:t>Long-Term Benefits of Thought-Leadership Content</a:t>
            </a:r>
          </a:p>
        </p:txBody>
      </p:sp>
      <p:sp>
        <p:nvSpPr>
          <p:cNvPr id="16" name="Hexagon 15">
            <a:extLst>
              <a:ext uri="{FF2B5EF4-FFF2-40B4-BE49-F238E27FC236}">
                <a16:creationId xmlns:a16="http://schemas.microsoft.com/office/drawing/2014/main" id="{8F223C1A-83DE-D05A-0165-F6236FAD9B72}"/>
              </a:ext>
            </a:extLst>
          </p:cNvPr>
          <p:cNvSpPr/>
          <p:nvPr/>
        </p:nvSpPr>
        <p:spPr>
          <a:xfrm>
            <a:off x="3683172" y="2226477"/>
            <a:ext cx="1371600" cy="1192306"/>
          </a:xfrm>
          <a:prstGeom prst="hexagon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Traffic</a:t>
            </a:r>
          </a:p>
        </p:txBody>
      </p:sp>
      <p:sp>
        <p:nvSpPr>
          <p:cNvPr id="17" name="Hexagon 16">
            <a:extLst>
              <a:ext uri="{FF2B5EF4-FFF2-40B4-BE49-F238E27FC236}">
                <a16:creationId xmlns:a16="http://schemas.microsoft.com/office/drawing/2014/main" id="{B304DDFC-BBA2-6F3D-A6E0-ADBD61B81DFF}"/>
              </a:ext>
            </a:extLst>
          </p:cNvPr>
          <p:cNvSpPr/>
          <p:nvPr/>
        </p:nvSpPr>
        <p:spPr>
          <a:xfrm>
            <a:off x="4850190" y="1588963"/>
            <a:ext cx="1371600" cy="1192306"/>
          </a:xfrm>
          <a:prstGeom prst="hexagon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Loyalty</a:t>
            </a:r>
          </a:p>
        </p:txBody>
      </p:sp>
      <p:sp>
        <p:nvSpPr>
          <p:cNvPr id="18" name="Hexagon 17">
            <a:extLst>
              <a:ext uri="{FF2B5EF4-FFF2-40B4-BE49-F238E27FC236}">
                <a16:creationId xmlns:a16="http://schemas.microsoft.com/office/drawing/2014/main" id="{879AF128-4183-58C0-24E9-8AD7008F91E8}"/>
              </a:ext>
            </a:extLst>
          </p:cNvPr>
          <p:cNvSpPr/>
          <p:nvPr/>
        </p:nvSpPr>
        <p:spPr>
          <a:xfrm>
            <a:off x="6028769" y="2254871"/>
            <a:ext cx="1371600" cy="1192306"/>
          </a:xfrm>
          <a:prstGeom prst="hexagon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Authority</a:t>
            </a:r>
          </a:p>
        </p:txBody>
      </p:sp>
      <p:sp>
        <p:nvSpPr>
          <p:cNvPr id="19" name="Hexagon 18">
            <a:extLst>
              <a:ext uri="{FF2B5EF4-FFF2-40B4-BE49-F238E27FC236}">
                <a16:creationId xmlns:a16="http://schemas.microsoft.com/office/drawing/2014/main" id="{9E5F110D-8BC6-918C-9BCF-6C1C3DA65DC9}"/>
              </a:ext>
            </a:extLst>
          </p:cNvPr>
          <p:cNvSpPr/>
          <p:nvPr/>
        </p:nvSpPr>
        <p:spPr>
          <a:xfrm>
            <a:off x="6028769" y="989857"/>
            <a:ext cx="1371600" cy="1192306"/>
          </a:xfrm>
          <a:prstGeom prst="hexagon">
            <a:avLst/>
          </a:prstGeom>
          <a:solidFill>
            <a:schemeClr val="accent5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Influence</a:t>
            </a:r>
          </a:p>
        </p:txBody>
      </p:sp>
      <p:sp>
        <p:nvSpPr>
          <p:cNvPr id="20" name="Hexagon 19">
            <a:extLst>
              <a:ext uri="{FF2B5EF4-FFF2-40B4-BE49-F238E27FC236}">
                <a16:creationId xmlns:a16="http://schemas.microsoft.com/office/drawing/2014/main" id="{6E6FA013-F880-DB58-2133-694087D51184}"/>
              </a:ext>
            </a:extLst>
          </p:cNvPr>
          <p:cNvSpPr/>
          <p:nvPr/>
        </p:nvSpPr>
        <p:spPr>
          <a:xfrm>
            <a:off x="7225278" y="1622364"/>
            <a:ext cx="1371600" cy="1192306"/>
          </a:xfrm>
          <a:prstGeom prst="hexagon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Reach</a:t>
            </a:r>
          </a:p>
        </p:txBody>
      </p:sp>
      <p:sp>
        <p:nvSpPr>
          <p:cNvPr id="21" name="Hexagon 20">
            <a:extLst>
              <a:ext uri="{FF2B5EF4-FFF2-40B4-BE49-F238E27FC236}">
                <a16:creationId xmlns:a16="http://schemas.microsoft.com/office/drawing/2014/main" id="{4269CABE-26A6-159B-7006-210D5134660B}"/>
              </a:ext>
            </a:extLst>
          </p:cNvPr>
          <p:cNvSpPr/>
          <p:nvPr/>
        </p:nvSpPr>
        <p:spPr>
          <a:xfrm>
            <a:off x="7225278" y="336177"/>
            <a:ext cx="1371600" cy="1192306"/>
          </a:xfrm>
          <a:prstGeom prst="hexagon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Visibility</a:t>
            </a:r>
          </a:p>
        </p:txBody>
      </p:sp>
      <p:sp>
        <p:nvSpPr>
          <p:cNvPr id="22" name="Hexagon 21">
            <a:extLst>
              <a:ext uri="{FF2B5EF4-FFF2-40B4-BE49-F238E27FC236}">
                <a16:creationId xmlns:a16="http://schemas.microsoft.com/office/drawing/2014/main" id="{BB0E3562-87DB-1CC4-DA20-BCCA7D454EA2}"/>
              </a:ext>
            </a:extLst>
          </p:cNvPr>
          <p:cNvSpPr/>
          <p:nvPr/>
        </p:nvSpPr>
        <p:spPr>
          <a:xfrm>
            <a:off x="4829948" y="2848240"/>
            <a:ext cx="1371600" cy="1192306"/>
          </a:xfrm>
          <a:prstGeom prst="hexagon">
            <a:avLst/>
          </a:prstGeom>
          <a:solidFill>
            <a:schemeClr val="accent5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Advocacy</a:t>
            </a:r>
          </a:p>
        </p:txBody>
      </p:sp>
      <p:sp>
        <p:nvSpPr>
          <p:cNvPr id="23" name="Hexagon 22">
            <a:extLst>
              <a:ext uri="{FF2B5EF4-FFF2-40B4-BE49-F238E27FC236}">
                <a16:creationId xmlns:a16="http://schemas.microsoft.com/office/drawing/2014/main" id="{AA5F6B5D-C97A-17BC-80D5-06CCBE6168BD}"/>
              </a:ext>
            </a:extLst>
          </p:cNvPr>
          <p:cNvSpPr/>
          <p:nvPr/>
        </p:nvSpPr>
        <p:spPr>
          <a:xfrm>
            <a:off x="8421787" y="967137"/>
            <a:ext cx="1371600" cy="1192306"/>
          </a:xfrm>
          <a:prstGeom prst="hexagon">
            <a:avLst/>
          </a:prstGeom>
          <a:solidFill>
            <a:schemeClr val="accent5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Trust</a:t>
            </a:r>
          </a:p>
        </p:txBody>
      </p:sp>
      <p:sp>
        <p:nvSpPr>
          <p:cNvPr id="24" name="Hexagon 23">
            <a:extLst>
              <a:ext uri="{FF2B5EF4-FFF2-40B4-BE49-F238E27FC236}">
                <a16:creationId xmlns:a16="http://schemas.microsoft.com/office/drawing/2014/main" id="{8521E605-4672-7176-EA3B-0360CED992AE}"/>
              </a:ext>
            </a:extLst>
          </p:cNvPr>
          <p:cNvSpPr/>
          <p:nvPr/>
        </p:nvSpPr>
        <p:spPr>
          <a:xfrm>
            <a:off x="2510374" y="2843065"/>
            <a:ext cx="1371600" cy="1192306"/>
          </a:xfrm>
          <a:prstGeom prst="hexagon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Hexagon 24">
            <a:extLst>
              <a:ext uri="{FF2B5EF4-FFF2-40B4-BE49-F238E27FC236}">
                <a16:creationId xmlns:a16="http://schemas.microsoft.com/office/drawing/2014/main" id="{790238B5-9D09-4713-8396-D45DC662854E}"/>
              </a:ext>
            </a:extLst>
          </p:cNvPr>
          <p:cNvSpPr/>
          <p:nvPr/>
        </p:nvSpPr>
        <p:spPr>
          <a:xfrm>
            <a:off x="8403857" y="2252087"/>
            <a:ext cx="1371600" cy="1192306"/>
          </a:xfrm>
          <a:prstGeom prst="hexagon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2C5A5824-AF69-860D-468A-BA9B73C7CC8D}"/>
              </a:ext>
            </a:extLst>
          </p:cNvPr>
          <p:cNvSpPr txBox="1">
            <a:spLocks/>
          </p:cNvSpPr>
          <p:nvPr/>
        </p:nvSpPr>
        <p:spPr>
          <a:xfrm>
            <a:off x="20" y="6464293"/>
            <a:ext cx="5898756" cy="3385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Brought to you by www.JamesSackey.marketing</a:t>
            </a:r>
          </a:p>
        </p:txBody>
      </p:sp>
      <p:sp>
        <p:nvSpPr>
          <p:cNvPr id="29" name="Hexagon 28">
            <a:extLst>
              <a:ext uri="{FF2B5EF4-FFF2-40B4-BE49-F238E27FC236}">
                <a16:creationId xmlns:a16="http://schemas.microsoft.com/office/drawing/2014/main" id="{99EBF502-091B-0B69-6FA2-D3B44B7E1732}"/>
              </a:ext>
            </a:extLst>
          </p:cNvPr>
          <p:cNvSpPr/>
          <p:nvPr/>
        </p:nvSpPr>
        <p:spPr>
          <a:xfrm>
            <a:off x="7225278" y="2920948"/>
            <a:ext cx="1371600" cy="1192306"/>
          </a:xfrm>
          <a:prstGeom prst="hexagon">
            <a:avLst/>
          </a:prstGeom>
          <a:solidFill>
            <a:schemeClr val="accent5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Credibility</a:t>
            </a:r>
          </a:p>
        </p:txBody>
      </p:sp>
    </p:spTree>
    <p:extLst>
      <p:ext uri="{BB962C8B-B14F-4D97-AF65-F5344CB8AC3E}">
        <p14:creationId xmlns:p14="http://schemas.microsoft.com/office/powerpoint/2010/main" val="2740835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89313-B8AD-2637-E961-99B4720FC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95784"/>
            <a:ext cx="4767262" cy="1342045"/>
          </a:xfrm>
        </p:spPr>
        <p:txBody>
          <a:bodyPr/>
          <a:lstStyle/>
          <a:p>
            <a:r>
              <a:rPr lang="en-US" dirty="0"/>
              <a:t>Connect with me</a:t>
            </a:r>
            <a:br>
              <a:rPr lang="en-US" dirty="0"/>
            </a:br>
            <a:r>
              <a:rPr lang="en-US" dirty="0"/>
              <a:t>to learn more</a:t>
            </a:r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C513E078-D7FD-8BE1-C12D-A72ED54D494A}"/>
              </a:ext>
            </a:extLst>
          </p:cNvPr>
          <p:cNvSpPr txBox="1">
            <a:spLocks/>
          </p:cNvSpPr>
          <p:nvPr/>
        </p:nvSpPr>
        <p:spPr>
          <a:xfrm>
            <a:off x="5970494" y="2528047"/>
            <a:ext cx="6544235" cy="1810871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 spc="-150">
                <a:solidFill>
                  <a:schemeClr val="tx2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sackeyjames@gmail.com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LinkedIn/YouTube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www.jamessackey.marketing</a:t>
            </a:r>
          </a:p>
        </p:txBody>
      </p:sp>
    </p:spTree>
    <p:extLst>
      <p:ext uri="{BB962C8B-B14F-4D97-AF65-F5344CB8AC3E}">
        <p14:creationId xmlns:p14="http://schemas.microsoft.com/office/powerpoint/2010/main" val="26260955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6">
      <a:dk1>
        <a:srgbClr val="3F3F3F"/>
      </a:dk1>
      <a:lt1>
        <a:srgbClr val="FFFFFF"/>
      </a:lt1>
      <a:dk2>
        <a:srgbClr val="000000"/>
      </a:dk2>
      <a:lt2>
        <a:srgbClr val="A5A5A5"/>
      </a:lt2>
      <a:accent1>
        <a:srgbClr val="954F72"/>
      </a:accent1>
      <a:accent2>
        <a:srgbClr val="0F3955"/>
      </a:accent2>
      <a:accent3>
        <a:srgbClr val="BBC3CD"/>
      </a:accent3>
      <a:accent4>
        <a:srgbClr val="484848"/>
      </a:accent4>
      <a:accent5>
        <a:srgbClr val="1F1F26"/>
      </a:accent5>
      <a:accent6>
        <a:srgbClr val="F2CAA2"/>
      </a:accent6>
      <a:hlink>
        <a:srgbClr val="00194C"/>
      </a:hlink>
      <a:folHlink>
        <a:srgbClr val="954F72"/>
      </a:folHlink>
    </a:clrScheme>
    <a:fontScheme name="MSFT template">
      <a:majorFont>
        <a:latin typeface="Corbel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LICK TO ADD TITLE" id="{634D9E51-4949-4732-B929-C29E3E42414E}" vid="{5842DBD6-7D6C-4C1A-8AA9-69FB39037E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Classic bold sophisticated presentation</Template>
  <TotalTime>134</TotalTime>
  <Words>479</Words>
  <Application>Microsoft Office PowerPoint</Application>
  <PresentationFormat>Widescreen</PresentationFormat>
  <Paragraphs>57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Corbel</vt:lpstr>
      <vt:lpstr>Times New Roman</vt:lpstr>
      <vt:lpstr>Office Theme</vt:lpstr>
      <vt:lpstr>Elevating Brand Visibility with Thought Leadership</vt:lpstr>
      <vt:lpstr>Impact of Thought Leadership on Brand Credibility</vt:lpstr>
      <vt:lpstr>Driving Engagement Through Thought Leadership</vt:lpstr>
      <vt:lpstr>Strategic  Content Creation and Promotion</vt:lpstr>
      <vt:lpstr>PowerPoint Presentation</vt:lpstr>
      <vt:lpstr>Connect with me to learn more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Elevating Brand Visibility with Thought Leadership</dc:title>
  <dc:creator>James Sackey</dc:creator>
  <cp:lastModifiedBy>James Sackey</cp:lastModifiedBy>
  <cp:revision>1</cp:revision>
  <dcterms:created xsi:type="dcterms:W3CDTF">2024-04-29T17:11:23Z</dcterms:created>
  <dcterms:modified xsi:type="dcterms:W3CDTF">2024-04-29T19:25:47Z</dcterms:modified>
</cp:coreProperties>
</file>